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84" r:id="rId3"/>
    <p:sldId id="260" r:id="rId4"/>
    <p:sldId id="357" r:id="rId5"/>
    <p:sldId id="358" r:id="rId6"/>
    <p:sldId id="481" r:id="rId7"/>
    <p:sldId id="359" r:id="rId8"/>
    <p:sldId id="488" r:id="rId9"/>
    <p:sldId id="489" r:id="rId10"/>
    <p:sldId id="490" r:id="rId11"/>
    <p:sldId id="491" r:id="rId12"/>
    <p:sldId id="496" r:id="rId13"/>
    <p:sldId id="497" r:id="rId14"/>
    <p:sldId id="494" r:id="rId15"/>
    <p:sldId id="487" r:id="rId16"/>
    <p:sldId id="513" r:id="rId17"/>
    <p:sldId id="504" r:id="rId18"/>
    <p:sldId id="282" r:id="rId19"/>
    <p:sldId id="512" r:id="rId20"/>
    <p:sldId id="511" r:id="rId21"/>
    <p:sldId id="485" r:id="rId2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942"/>
    <a:srgbClr val="657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89EFF-40E6-4A1C-BE59-EF6D27CCE2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E5B6F7-290F-4AC2-A1B3-DEF78F504384}">
      <dgm:prSet phldrT="[文字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學前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生活管理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EE6582-1D29-4F09-B2AE-C42903C36373}" type="parTrans" cxnId="{9E7F6865-A234-43E4-9AA4-0AC562FF860B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DAF36-4F04-4129-9E10-3795F1B15755}" type="sibTrans" cxnId="{9E7F6865-A234-43E4-9AA4-0AC562FF860B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65D34F-B0FE-42BE-BC15-952B746A1B57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小學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環境探索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2FDEBD-1F2E-44DC-82E5-546E24BFB81E}" type="parTrans" cxnId="{B4F15B02-8606-46B7-B8F1-F6F856893B8F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863A3C-47EF-4850-8C11-31F5177CD723}" type="sibTrans" cxnId="{B4F15B02-8606-46B7-B8F1-F6F856893B8F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EB220D-CF24-4699-97D1-877F49DF96B3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國中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夢想找尋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1C3887-D422-434B-AA11-845E15BD21C0}" type="parTrans" cxnId="{75F88154-BA65-4B55-80BC-2A2CEEB5F4E6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16FC3E-7F2E-4E3B-BEF8-CAED0E865B31}" type="sibTrans" cxnId="{75F88154-BA65-4B55-80BC-2A2CEEB5F4E6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762828-6742-4F67-A1D6-7655E38DC3E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生涯抉擇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43AC4D-A35F-45D9-8053-9379D4C88DAA}" type="parTrans" cxnId="{0738396D-3B95-457A-886B-2898D1A82D05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87684B-ED1F-410A-9ECD-D6325C29D5A1}" type="sibTrans" cxnId="{0738396D-3B95-457A-886B-2898D1A82D05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456473-A8F3-4A1F-99B5-A93AD437E80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實務能力培養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D567BB-B205-4E5E-9316-C5BA558888D1}" type="parTrans" cxnId="{25817E55-3B52-4C87-A1C5-FF761E466957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31F8DA-9333-4840-B6A8-8E56891AD759}" type="sibTrans" cxnId="{25817E55-3B52-4C87-A1C5-FF761E466957}">
      <dgm:prSet/>
      <dgm:spPr/>
      <dgm:t>
        <a:bodyPr/>
        <a:lstStyle/>
        <a:p>
          <a:endParaRPr lang="zh-HK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D9E8A2-EFF3-4FB4-A14E-B5A4C221E595}" type="pres">
      <dgm:prSet presAssocID="{98789EFF-40E6-4A1C-BE59-EF6D27CCE278}" presName="CompostProcess" presStyleCnt="0">
        <dgm:presLayoutVars>
          <dgm:dir/>
          <dgm:resizeHandles val="exact"/>
        </dgm:presLayoutVars>
      </dgm:prSet>
      <dgm:spPr/>
    </dgm:pt>
    <dgm:pt modelId="{8649FE45-E3E9-40D2-9443-170A2676E7F7}" type="pres">
      <dgm:prSet presAssocID="{98789EFF-40E6-4A1C-BE59-EF6D27CCE278}" presName="arrow" presStyleLbl="bgShp" presStyleIdx="0" presStyleCnt="1" custScaleX="117647"/>
      <dgm:spPr/>
    </dgm:pt>
    <dgm:pt modelId="{295AA816-7E68-4892-AAE5-8CAAF2E9E438}" type="pres">
      <dgm:prSet presAssocID="{98789EFF-40E6-4A1C-BE59-EF6D27CCE278}" presName="linearProcess" presStyleCnt="0"/>
      <dgm:spPr/>
    </dgm:pt>
    <dgm:pt modelId="{E59D79E1-E9DC-4A24-A9CF-0CC911396CCE}" type="pres">
      <dgm:prSet presAssocID="{AFE5B6F7-290F-4AC2-A1B3-DEF78F50438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DD334A-ABFB-4A0A-B3ED-920252C6DE7B}" type="pres">
      <dgm:prSet presAssocID="{994DAF36-4F04-4129-9E10-3795F1B15755}" presName="sibTrans" presStyleCnt="0"/>
      <dgm:spPr/>
    </dgm:pt>
    <dgm:pt modelId="{4FA86E45-554E-491B-AD6A-3E60095A8DF6}" type="pres">
      <dgm:prSet presAssocID="{4565D34F-B0FE-42BE-BC15-952B746A1B5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A1F228-AE39-45C4-96C9-34BB95E8C832}" type="pres">
      <dgm:prSet presAssocID="{06863A3C-47EF-4850-8C11-31F5177CD723}" presName="sibTrans" presStyleCnt="0"/>
      <dgm:spPr/>
    </dgm:pt>
    <dgm:pt modelId="{3E52D784-0BDB-4479-ABC2-2A7501C4813F}" type="pres">
      <dgm:prSet presAssocID="{85EB220D-CF24-4699-97D1-877F49DF96B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1C2B7-5E68-40DF-B6F6-51331309C526}" type="pres">
      <dgm:prSet presAssocID="{F216FC3E-7F2E-4E3B-BEF8-CAED0E865B31}" presName="sibTrans" presStyleCnt="0"/>
      <dgm:spPr/>
    </dgm:pt>
    <dgm:pt modelId="{E15FE4A4-3EF3-4F69-97FE-BD8381FAD743}" type="pres">
      <dgm:prSet presAssocID="{E4762828-6742-4F67-A1D6-7655E38DC3E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A0D48A-8A9F-4E3D-B6E1-1C50F115B67C}" type="pres">
      <dgm:prSet presAssocID="{C287684B-ED1F-410A-9ECD-D6325C29D5A1}" presName="sibTrans" presStyleCnt="0"/>
      <dgm:spPr/>
    </dgm:pt>
    <dgm:pt modelId="{985BA0C3-4745-4CBE-BC54-EF6DF6DB51DE}" type="pres">
      <dgm:prSet presAssocID="{B6456473-A8F3-4A1F-99B5-A93AD437E80C}" presName="textNode" presStyleLbl="node1" presStyleIdx="4" presStyleCnt="5" custScaleX="1172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A50198-B0E6-4338-A13F-EEFA9B81F0BC}" type="presOf" srcId="{B6456473-A8F3-4A1F-99B5-A93AD437E80C}" destId="{985BA0C3-4745-4CBE-BC54-EF6DF6DB51DE}" srcOrd="0" destOrd="0" presId="urn:microsoft.com/office/officeart/2005/8/layout/hProcess9"/>
    <dgm:cxn modelId="{25817E55-3B52-4C87-A1C5-FF761E466957}" srcId="{98789EFF-40E6-4A1C-BE59-EF6D27CCE278}" destId="{B6456473-A8F3-4A1F-99B5-A93AD437E80C}" srcOrd="4" destOrd="0" parTransId="{A9D567BB-B205-4E5E-9316-C5BA558888D1}" sibTransId="{9931F8DA-9333-4840-B6A8-8E56891AD759}"/>
    <dgm:cxn modelId="{75F88154-BA65-4B55-80BC-2A2CEEB5F4E6}" srcId="{98789EFF-40E6-4A1C-BE59-EF6D27CCE278}" destId="{85EB220D-CF24-4699-97D1-877F49DF96B3}" srcOrd="2" destOrd="0" parTransId="{6F1C3887-D422-434B-AA11-845E15BD21C0}" sibTransId="{F216FC3E-7F2E-4E3B-BEF8-CAED0E865B31}"/>
    <dgm:cxn modelId="{12FBED9E-4983-4CC9-9206-466B511A86D2}" type="presOf" srcId="{E4762828-6742-4F67-A1D6-7655E38DC3EC}" destId="{E15FE4A4-3EF3-4F69-97FE-BD8381FAD743}" srcOrd="0" destOrd="0" presId="urn:microsoft.com/office/officeart/2005/8/layout/hProcess9"/>
    <dgm:cxn modelId="{B4F15B02-8606-46B7-B8F1-F6F856893B8F}" srcId="{98789EFF-40E6-4A1C-BE59-EF6D27CCE278}" destId="{4565D34F-B0FE-42BE-BC15-952B746A1B57}" srcOrd="1" destOrd="0" parTransId="{DE2FDEBD-1F2E-44DC-82E5-546E24BFB81E}" sibTransId="{06863A3C-47EF-4850-8C11-31F5177CD723}"/>
    <dgm:cxn modelId="{0738396D-3B95-457A-886B-2898D1A82D05}" srcId="{98789EFF-40E6-4A1C-BE59-EF6D27CCE278}" destId="{E4762828-6742-4F67-A1D6-7655E38DC3EC}" srcOrd="3" destOrd="0" parTransId="{0843AC4D-A35F-45D9-8053-9379D4C88DAA}" sibTransId="{C287684B-ED1F-410A-9ECD-D6325C29D5A1}"/>
    <dgm:cxn modelId="{3CE5E8EA-E669-4C82-A826-056E6130C314}" type="presOf" srcId="{98789EFF-40E6-4A1C-BE59-EF6D27CCE278}" destId="{02D9E8A2-EFF3-4FB4-A14E-B5A4C221E595}" srcOrd="0" destOrd="0" presId="urn:microsoft.com/office/officeart/2005/8/layout/hProcess9"/>
    <dgm:cxn modelId="{9E7F6865-A234-43E4-9AA4-0AC562FF860B}" srcId="{98789EFF-40E6-4A1C-BE59-EF6D27CCE278}" destId="{AFE5B6F7-290F-4AC2-A1B3-DEF78F504384}" srcOrd="0" destOrd="0" parTransId="{ECEE6582-1D29-4F09-B2AE-C42903C36373}" sibTransId="{994DAF36-4F04-4129-9E10-3795F1B15755}"/>
    <dgm:cxn modelId="{01A761DD-B7C4-41ED-8234-10CBB42A63F8}" type="presOf" srcId="{4565D34F-B0FE-42BE-BC15-952B746A1B57}" destId="{4FA86E45-554E-491B-AD6A-3E60095A8DF6}" srcOrd="0" destOrd="0" presId="urn:microsoft.com/office/officeart/2005/8/layout/hProcess9"/>
    <dgm:cxn modelId="{5761C232-1516-4725-90DA-25BEA747A9FA}" type="presOf" srcId="{85EB220D-CF24-4699-97D1-877F49DF96B3}" destId="{3E52D784-0BDB-4479-ABC2-2A7501C4813F}" srcOrd="0" destOrd="0" presId="urn:microsoft.com/office/officeart/2005/8/layout/hProcess9"/>
    <dgm:cxn modelId="{3ACE6A42-A42E-4DD4-9868-AB4F79673AF8}" type="presOf" srcId="{AFE5B6F7-290F-4AC2-A1B3-DEF78F504384}" destId="{E59D79E1-E9DC-4A24-A9CF-0CC911396CCE}" srcOrd="0" destOrd="0" presId="urn:microsoft.com/office/officeart/2005/8/layout/hProcess9"/>
    <dgm:cxn modelId="{57FB1D89-5ED4-4B6C-AA2C-C8F3F72CEC67}" type="presParOf" srcId="{02D9E8A2-EFF3-4FB4-A14E-B5A4C221E595}" destId="{8649FE45-E3E9-40D2-9443-170A2676E7F7}" srcOrd="0" destOrd="0" presId="urn:microsoft.com/office/officeart/2005/8/layout/hProcess9"/>
    <dgm:cxn modelId="{5EE7D3AA-2ABD-476B-B685-1FD7062A3A88}" type="presParOf" srcId="{02D9E8A2-EFF3-4FB4-A14E-B5A4C221E595}" destId="{295AA816-7E68-4892-AAE5-8CAAF2E9E438}" srcOrd="1" destOrd="0" presId="urn:microsoft.com/office/officeart/2005/8/layout/hProcess9"/>
    <dgm:cxn modelId="{58C174CF-CD44-4F47-974D-2D0D3F8088FE}" type="presParOf" srcId="{295AA816-7E68-4892-AAE5-8CAAF2E9E438}" destId="{E59D79E1-E9DC-4A24-A9CF-0CC911396CCE}" srcOrd="0" destOrd="0" presId="urn:microsoft.com/office/officeart/2005/8/layout/hProcess9"/>
    <dgm:cxn modelId="{0138C944-A0F7-426A-8C80-681D97226392}" type="presParOf" srcId="{295AA816-7E68-4892-AAE5-8CAAF2E9E438}" destId="{AADD334A-ABFB-4A0A-B3ED-920252C6DE7B}" srcOrd="1" destOrd="0" presId="urn:microsoft.com/office/officeart/2005/8/layout/hProcess9"/>
    <dgm:cxn modelId="{4E795F3B-4384-406E-BD75-FB365E2618DD}" type="presParOf" srcId="{295AA816-7E68-4892-AAE5-8CAAF2E9E438}" destId="{4FA86E45-554E-491B-AD6A-3E60095A8DF6}" srcOrd="2" destOrd="0" presId="urn:microsoft.com/office/officeart/2005/8/layout/hProcess9"/>
    <dgm:cxn modelId="{0999837B-BB39-4208-924C-9DA0BF3811A8}" type="presParOf" srcId="{295AA816-7E68-4892-AAE5-8CAAF2E9E438}" destId="{E3A1F228-AE39-45C4-96C9-34BB95E8C832}" srcOrd="3" destOrd="0" presId="urn:microsoft.com/office/officeart/2005/8/layout/hProcess9"/>
    <dgm:cxn modelId="{222292ED-6751-42FC-A4EF-8C1F6D0B772A}" type="presParOf" srcId="{295AA816-7E68-4892-AAE5-8CAAF2E9E438}" destId="{3E52D784-0BDB-4479-ABC2-2A7501C4813F}" srcOrd="4" destOrd="0" presId="urn:microsoft.com/office/officeart/2005/8/layout/hProcess9"/>
    <dgm:cxn modelId="{9713F638-88ED-4384-82DB-64EB761E957A}" type="presParOf" srcId="{295AA816-7E68-4892-AAE5-8CAAF2E9E438}" destId="{2CD1C2B7-5E68-40DF-B6F6-51331309C526}" srcOrd="5" destOrd="0" presId="urn:microsoft.com/office/officeart/2005/8/layout/hProcess9"/>
    <dgm:cxn modelId="{B32F1A2E-BBB4-4682-8900-DDB82BF29BA8}" type="presParOf" srcId="{295AA816-7E68-4892-AAE5-8CAAF2E9E438}" destId="{E15FE4A4-3EF3-4F69-97FE-BD8381FAD743}" srcOrd="6" destOrd="0" presId="urn:microsoft.com/office/officeart/2005/8/layout/hProcess9"/>
    <dgm:cxn modelId="{4E6F8A30-07E8-41AC-A815-2F93CF6DC79C}" type="presParOf" srcId="{295AA816-7E68-4892-AAE5-8CAAF2E9E438}" destId="{CCA0D48A-8A9F-4E3D-B6E1-1C50F115B67C}" srcOrd="7" destOrd="0" presId="urn:microsoft.com/office/officeart/2005/8/layout/hProcess9"/>
    <dgm:cxn modelId="{12DFFB64-0F4F-4A71-989A-9CB9922918A4}" type="presParOf" srcId="{295AA816-7E68-4892-AAE5-8CAAF2E9E438}" destId="{985BA0C3-4745-4CBE-BC54-EF6DF6DB51D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415CF-6A5B-4ED4-A0A9-1359E45481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160801-0E87-4EAA-B1FF-90FAC74785AA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學前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8592A9-9DF2-4032-8A8E-5FD148BDADBE}" type="parTrans" cxnId="{63270071-92CB-4270-A674-186E7D7D3F9A}">
      <dgm:prSet/>
      <dgm:spPr/>
      <dgm:t>
        <a:bodyPr/>
        <a:lstStyle/>
        <a:p>
          <a:endParaRPr lang="zh-HK" altLang="en-US" sz="2800"/>
        </a:p>
      </dgm:t>
    </dgm:pt>
    <dgm:pt modelId="{A9422C36-83B9-4CA3-8216-32D879329118}" type="sibTrans" cxnId="{63270071-92CB-4270-A674-186E7D7D3F9A}">
      <dgm:prSet/>
      <dgm:spPr/>
      <dgm:t>
        <a:bodyPr/>
        <a:lstStyle/>
        <a:p>
          <a:endParaRPr lang="zh-HK" altLang="en-US" sz="2800"/>
        </a:p>
      </dgm:t>
    </dgm:pt>
    <dgm:pt modelId="{611AD781-EA78-413B-AEA8-A80F2E58029A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小學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98736A-09AE-48EE-9263-EE85BA2397B2}" type="parTrans" cxnId="{88BC0743-9D9C-41BF-96E5-1B29B4CB0EA8}">
      <dgm:prSet/>
      <dgm:spPr/>
      <dgm:t>
        <a:bodyPr/>
        <a:lstStyle/>
        <a:p>
          <a:endParaRPr lang="zh-HK" altLang="en-US" sz="2800"/>
        </a:p>
      </dgm:t>
    </dgm:pt>
    <dgm:pt modelId="{03D11521-A307-4D38-BE59-F64225A45D70}" type="sibTrans" cxnId="{88BC0743-9D9C-41BF-96E5-1B29B4CB0EA8}">
      <dgm:prSet/>
      <dgm:spPr/>
      <dgm:t>
        <a:bodyPr/>
        <a:lstStyle/>
        <a:p>
          <a:endParaRPr lang="zh-HK" altLang="en-US" sz="2800"/>
        </a:p>
      </dgm:t>
    </dgm:pt>
    <dgm:pt modelId="{111DD849-B36A-47B7-9120-BB57C228E359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初中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85DBB-D168-4FDD-8730-D0F4F8D0861D}" type="parTrans" cxnId="{4C80146A-E365-4C8A-B8E1-ED800571AB9D}">
      <dgm:prSet/>
      <dgm:spPr/>
      <dgm:t>
        <a:bodyPr/>
        <a:lstStyle/>
        <a:p>
          <a:endParaRPr lang="zh-HK" altLang="en-US" sz="2800"/>
        </a:p>
      </dgm:t>
    </dgm:pt>
    <dgm:pt modelId="{8DFD4F82-620C-49DC-A608-E37395D6B660}" type="sibTrans" cxnId="{4C80146A-E365-4C8A-B8E1-ED800571AB9D}">
      <dgm:prSet/>
      <dgm:spPr/>
      <dgm:t>
        <a:bodyPr/>
        <a:lstStyle/>
        <a:p>
          <a:endParaRPr lang="zh-HK" altLang="en-US" sz="2800"/>
        </a:p>
      </dgm:t>
    </dgm:pt>
    <dgm:pt modelId="{98EE9F73-5F33-44EC-8933-B6610C9FDEC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生涯抉擇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39C229-D876-4D22-98DB-4A86449B6B3A}" type="parTrans" cxnId="{0E4054C1-1F46-40AC-AEE4-6C08A789FE2D}">
      <dgm:prSet/>
      <dgm:spPr/>
      <dgm:t>
        <a:bodyPr/>
        <a:lstStyle/>
        <a:p>
          <a:endParaRPr lang="zh-HK" altLang="en-US" sz="2800"/>
        </a:p>
      </dgm:t>
    </dgm:pt>
    <dgm:pt modelId="{2736A313-FA3E-4806-AEAE-EAECF94D745E}" type="sibTrans" cxnId="{0E4054C1-1F46-40AC-AEE4-6C08A789FE2D}">
      <dgm:prSet/>
      <dgm:spPr/>
      <dgm:t>
        <a:bodyPr/>
        <a:lstStyle/>
        <a:p>
          <a:endParaRPr lang="zh-HK" altLang="en-US" sz="2800"/>
        </a:p>
      </dgm:t>
    </dgm:pt>
    <dgm:pt modelId="{27715B8B-3EE6-4AE0-A055-2967C509C56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生活管理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環境探索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夢想找尋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生涯抉擇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實務能力培養</a:t>
          </a:r>
          <a:r>
            <a: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700591-DBD2-46B0-8B8F-58FD95DF646D}" type="parTrans" cxnId="{80BCBCA2-3F17-45D9-AEA2-D7BE98C8D03B}">
      <dgm:prSet/>
      <dgm:spPr/>
      <dgm:t>
        <a:bodyPr/>
        <a:lstStyle/>
        <a:p>
          <a:endParaRPr lang="zh-HK" altLang="en-US" sz="2800"/>
        </a:p>
      </dgm:t>
    </dgm:pt>
    <dgm:pt modelId="{09D300E5-9B99-4DA6-889D-898DA50E1319}" type="sibTrans" cxnId="{80BCBCA2-3F17-45D9-AEA2-D7BE98C8D03B}">
      <dgm:prSet/>
      <dgm:spPr/>
      <dgm:t>
        <a:bodyPr/>
        <a:lstStyle/>
        <a:p>
          <a:endParaRPr lang="zh-HK" altLang="en-US" sz="2800"/>
        </a:p>
      </dgm:t>
    </dgm:pt>
    <dgm:pt modelId="{B7D4FB06-8DE0-4B48-87B3-54ACF39AB064}" type="pres">
      <dgm:prSet presAssocID="{C22415CF-6A5B-4ED4-A0A9-1359E4548109}" presName="CompostProcess" presStyleCnt="0">
        <dgm:presLayoutVars>
          <dgm:dir/>
          <dgm:resizeHandles val="exact"/>
        </dgm:presLayoutVars>
      </dgm:prSet>
      <dgm:spPr/>
    </dgm:pt>
    <dgm:pt modelId="{2FCB2664-2E82-40BF-BC38-18306FF50A94}" type="pres">
      <dgm:prSet presAssocID="{C22415CF-6A5B-4ED4-A0A9-1359E4548109}" presName="arrow" presStyleLbl="bgShp" presStyleIdx="0" presStyleCnt="1"/>
      <dgm:spPr/>
    </dgm:pt>
    <dgm:pt modelId="{A59A9FCF-2BBA-44AB-96EA-8592990C0E75}" type="pres">
      <dgm:prSet presAssocID="{C22415CF-6A5B-4ED4-A0A9-1359E4548109}" presName="linearProcess" presStyleCnt="0"/>
      <dgm:spPr/>
    </dgm:pt>
    <dgm:pt modelId="{577C1E9B-4E7E-4D04-B73E-7D2F2B4461FB}" type="pres">
      <dgm:prSet presAssocID="{44160801-0E87-4EAA-B1FF-90FAC74785AA}" presName="textNode" presStyleLbl="node1" presStyleIdx="0" presStyleCnt="5" custLinFactNeighborX="-10174" custLinFactNeighborY="12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32B87A-7C95-4CE1-9614-04964DF073D3}" type="pres">
      <dgm:prSet presAssocID="{A9422C36-83B9-4CA3-8216-32D879329118}" presName="sibTrans" presStyleCnt="0"/>
      <dgm:spPr/>
    </dgm:pt>
    <dgm:pt modelId="{B8FD7F53-10E3-4F51-9108-6F7220929313}" type="pres">
      <dgm:prSet presAssocID="{611AD781-EA78-413B-AEA8-A80F2E58029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5A22E9-5BCA-4C7E-93FD-16E7FBEE3EC8}" type="pres">
      <dgm:prSet presAssocID="{03D11521-A307-4D38-BE59-F64225A45D70}" presName="sibTrans" presStyleCnt="0"/>
      <dgm:spPr/>
    </dgm:pt>
    <dgm:pt modelId="{7AB10018-E6ED-402D-AC16-B8469E72D963}" type="pres">
      <dgm:prSet presAssocID="{111DD849-B36A-47B7-9120-BB57C228E35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85D18F-3C2D-4772-89E9-8502572A9FEE}" type="pres">
      <dgm:prSet presAssocID="{8DFD4F82-620C-49DC-A608-E37395D6B660}" presName="sibTrans" presStyleCnt="0"/>
      <dgm:spPr/>
    </dgm:pt>
    <dgm:pt modelId="{9EB746C9-6B47-4239-B277-7ABF295436BA}" type="pres">
      <dgm:prSet presAssocID="{98EE9F73-5F33-44EC-8933-B6610C9FDEC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950B6-9629-45CD-8376-D2FF60456645}" type="pres">
      <dgm:prSet presAssocID="{2736A313-FA3E-4806-AEAE-EAECF94D745E}" presName="sibTrans" presStyleCnt="0"/>
      <dgm:spPr/>
    </dgm:pt>
    <dgm:pt modelId="{16B44110-C199-4153-81F6-06A4A0204196}" type="pres">
      <dgm:prSet presAssocID="{27715B8B-3EE6-4AE0-A055-2967C509C564}" presName="textNode" presStyleLbl="node1" presStyleIdx="4" presStyleCnt="5" custScaleX="136725" custScaleY="2128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80146A-E365-4C8A-B8E1-ED800571AB9D}" srcId="{C22415CF-6A5B-4ED4-A0A9-1359E4548109}" destId="{111DD849-B36A-47B7-9120-BB57C228E359}" srcOrd="2" destOrd="0" parTransId="{23685DBB-D168-4FDD-8730-D0F4F8D0861D}" sibTransId="{8DFD4F82-620C-49DC-A608-E37395D6B660}"/>
    <dgm:cxn modelId="{49C90EA6-9720-4254-AF5A-FB657C5580A9}" type="presOf" srcId="{C22415CF-6A5B-4ED4-A0A9-1359E4548109}" destId="{B7D4FB06-8DE0-4B48-87B3-54ACF39AB064}" srcOrd="0" destOrd="0" presId="urn:microsoft.com/office/officeart/2005/8/layout/hProcess9"/>
    <dgm:cxn modelId="{88BC0743-9D9C-41BF-96E5-1B29B4CB0EA8}" srcId="{C22415CF-6A5B-4ED4-A0A9-1359E4548109}" destId="{611AD781-EA78-413B-AEA8-A80F2E58029A}" srcOrd="1" destOrd="0" parTransId="{1698736A-09AE-48EE-9263-EE85BA2397B2}" sibTransId="{03D11521-A307-4D38-BE59-F64225A45D70}"/>
    <dgm:cxn modelId="{2EEEB766-28DF-4BA7-9D27-BB1E8A540684}" type="presOf" srcId="{611AD781-EA78-413B-AEA8-A80F2E58029A}" destId="{B8FD7F53-10E3-4F51-9108-6F7220929313}" srcOrd="0" destOrd="0" presId="urn:microsoft.com/office/officeart/2005/8/layout/hProcess9"/>
    <dgm:cxn modelId="{F295D9CD-2FDE-4260-AD1C-B5872442473B}" type="presOf" srcId="{44160801-0E87-4EAA-B1FF-90FAC74785AA}" destId="{577C1E9B-4E7E-4D04-B73E-7D2F2B4461FB}" srcOrd="0" destOrd="0" presId="urn:microsoft.com/office/officeart/2005/8/layout/hProcess9"/>
    <dgm:cxn modelId="{E0DB2F56-C0B6-4946-ADD9-D55CBC392B93}" type="presOf" srcId="{98EE9F73-5F33-44EC-8933-B6610C9FDECB}" destId="{9EB746C9-6B47-4239-B277-7ABF295436BA}" srcOrd="0" destOrd="0" presId="urn:microsoft.com/office/officeart/2005/8/layout/hProcess9"/>
    <dgm:cxn modelId="{DEB4132D-4A0E-40EF-9198-514FA7CEDB9B}" type="presOf" srcId="{27715B8B-3EE6-4AE0-A055-2967C509C564}" destId="{16B44110-C199-4153-81F6-06A4A0204196}" srcOrd="0" destOrd="0" presId="urn:microsoft.com/office/officeart/2005/8/layout/hProcess9"/>
    <dgm:cxn modelId="{5D6D7DF3-85AC-4CBC-B6D2-A2FD190D2B01}" type="presOf" srcId="{111DD849-B36A-47B7-9120-BB57C228E359}" destId="{7AB10018-E6ED-402D-AC16-B8469E72D963}" srcOrd="0" destOrd="0" presId="urn:microsoft.com/office/officeart/2005/8/layout/hProcess9"/>
    <dgm:cxn modelId="{80BCBCA2-3F17-45D9-AEA2-D7BE98C8D03B}" srcId="{C22415CF-6A5B-4ED4-A0A9-1359E4548109}" destId="{27715B8B-3EE6-4AE0-A055-2967C509C564}" srcOrd="4" destOrd="0" parTransId="{56700591-DBD2-46B0-8B8F-58FD95DF646D}" sibTransId="{09D300E5-9B99-4DA6-889D-898DA50E1319}"/>
    <dgm:cxn modelId="{63270071-92CB-4270-A674-186E7D7D3F9A}" srcId="{C22415CF-6A5B-4ED4-A0A9-1359E4548109}" destId="{44160801-0E87-4EAA-B1FF-90FAC74785AA}" srcOrd="0" destOrd="0" parTransId="{7F8592A9-9DF2-4032-8A8E-5FD148BDADBE}" sibTransId="{A9422C36-83B9-4CA3-8216-32D879329118}"/>
    <dgm:cxn modelId="{0E4054C1-1F46-40AC-AEE4-6C08A789FE2D}" srcId="{C22415CF-6A5B-4ED4-A0A9-1359E4548109}" destId="{98EE9F73-5F33-44EC-8933-B6610C9FDECB}" srcOrd="3" destOrd="0" parTransId="{FE39C229-D876-4D22-98DB-4A86449B6B3A}" sibTransId="{2736A313-FA3E-4806-AEAE-EAECF94D745E}"/>
    <dgm:cxn modelId="{DD904BB8-57D8-4719-883D-2F959126332F}" type="presParOf" srcId="{B7D4FB06-8DE0-4B48-87B3-54ACF39AB064}" destId="{2FCB2664-2E82-40BF-BC38-18306FF50A94}" srcOrd="0" destOrd="0" presId="urn:microsoft.com/office/officeart/2005/8/layout/hProcess9"/>
    <dgm:cxn modelId="{2770F4A9-A76B-4CDA-B225-530CF3D6C07A}" type="presParOf" srcId="{B7D4FB06-8DE0-4B48-87B3-54ACF39AB064}" destId="{A59A9FCF-2BBA-44AB-96EA-8592990C0E75}" srcOrd="1" destOrd="0" presId="urn:microsoft.com/office/officeart/2005/8/layout/hProcess9"/>
    <dgm:cxn modelId="{96417234-5B1E-4BD6-A8ED-407879D2F7DC}" type="presParOf" srcId="{A59A9FCF-2BBA-44AB-96EA-8592990C0E75}" destId="{577C1E9B-4E7E-4D04-B73E-7D2F2B4461FB}" srcOrd="0" destOrd="0" presId="urn:microsoft.com/office/officeart/2005/8/layout/hProcess9"/>
    <dgm:cxn modelId="{491E9894-A996-4832-AC1F-D6D0FFA28DDC}" type="presParOf" srcId="{A59A9FCF-2BBA-44AB-96EA-8592990C0E75}" destId="{CB32B87A-7C95-4CE1-9614-04964DF073D3}" srcOrd="1" destOrd="0" presId="urn:microsoft.com/office/officeart/2005/8/layout/hProcess9"/>
    <dgm:cxn modelId="{AF5EE9B9-FA52-4D3E-ABC5-CB60AB7C384F}" type="presParOf" srcId="{A59A9FCF-2BBA-44AB-96EA-8592990C0E75}" destId="{B8FD7F53-10E3-4F51-9108-6F7220929313}" srcOrd="2" destOrd="0" presId="urn:microsoft.com/office/officeart/2005/8/layout/hProcess9"/>
    <dgm:cxn modelId="{8F01205B-4C76-4958-9627-E669E8A0A2BA}" type="presParOf" srcId="{A59A9FCF-2BBA-44AB-96EA-8592990C0E75}" destId="{2E5A22E9-5BCA-4C7E-93FD-16E7FBEE3EC8}" srcOrd="3" destOrd="0" presId="urn:microsoft.com/office/officeart/2005/8/layout/hProcess9"/>
    <dgm:cxn modelId="{FF05F346-1A5D-4428-98BC-D78C9E652BC6}" type="presParOf" srcId="{A59A9FCF-2BBA-44AB-96EA-8592990C0E75}" destId="{7AB10018-E6ED-402D-AC16-B8469E72D963}" srcOrd="4" destOrd="0" presId="urn:microsoft.com/office/officeart/2005/8/layout/hProcess9"/>
    <dgm:cxn modelId="{D5766252-849F-4D68-B65F-63CB43662503}" type="presParOf" srcId="{A59A9FCF-2BBA-44AB-96EA-8592990C0E75}" destId="{9885D18F-3C2D-4772-89E9-8502572A9FEE}" srcOrd="5" destOrd="0" presId="urn:microsoft.com/office/officeart/2005/8/layout/hProcess9"/>
    <dgm:cxn modelId="{80AC316B-D07E-4F2C-AE23-147E6DFD0872}" type="presParOf" srcId="{A59A9FCF-2BBA-44AB-96EA-8592990C0E75}" destId="{9EB746C9-6B47-4239-B277-7ABF295436BA}" srcOrd="6" destOrd="0" presId="urn:microsoft.com/office/officeart/2005/8/layout/hProcess9"/>
    <dgm:cxn modelId="{90624CF0-2367-4929-BBAB-259CCDBC3773}" type="presParOf" srcId="{A59A9FCF-2BBA-44AB-96EA-8592990C0E75}" destId="{940950B6-9629-45CD-8376-D2FF60456645}" srcOrd="7" destOrd="0" presId="urn:microsoft.com/office/officeart/2005/8/layout/hProcess9"/>
    <dgm:cxn modelId="{BA95524E-56D8-4BA4-B2E5-9FAB4D4ACD8A}" type="presParOf" srcId="{A59A9FCF-2BBA-44AB-96EA-8592990C0E75}" destId="{16B44110-C199-4153-81F6-06A4A020419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9B950-B00D-46DB-B50A-01764632D6F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B1EB3AB8-9526-4740-BAC8-DB5A7D7EBDDA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中一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校園適應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時間管理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拓展不同興趣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大哥哥大姐姐計劃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HK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朋輩輔導</a:t>
          </a:r>
          <a:endParaRPr lang="zh-HK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2E5A87-E26B-4AE7-92D8-6CB01C11E194}" type="parTrans" cxnId="{70A9296D-0B69-4515-9AD8-B69BE1D1CAD1}">
      <dgm:prSet/>
      <dgm:spPr/>
      <dgm:t>
        <a:bodyPr/>
        <a:lstStyle/>
        <a:p>
          <a:endParaRPr lang="zh-HK" altLang="en-US" sz="3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EFC9D7-0BF5-4BD8-AE41-851561CEF638}" type="sibTrans" cxnId="{70A9296D-0B69-4515-9AD8-B69BE1D1CAD1}">
      <dgm:prSet/>
      <dgm:spPr/>
      <dgm:t>
        <a:bodyPr/>
        <a:lstStyle/>
        <a:p>
          <a:endParaRPr lang="zh-HK" altLang="en-US" sz="3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A6D51B-85BA-4796-8037-43EC4B658EA2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中二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社交技巧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自我認識與實踐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認識強弱項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個人興趣的探索</a:t>
          </a:r>
          <a:endParaRPr lang="zh-HK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3BB61E-45C5-4F9C-9A80-B4A62DCB3D20}" type="parTrans" cxnId="{371FF364-2683-492F-ACC4-7C93091D10D5}">
      <dgm:prSet/>
      <dgm:spPr/>
      <dgm:t>
        <a:bodyPr/>
        <a:lstStyle/>
        <a:p>
          <a:endParaRPr lang="zh-HK" altLang="en-US" sz="3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31A8F1-BE9E-42FF-9129-8A69BD21520A}" type="sibTrans" cxnId="{371FF364-2683-492F-ACC4-7C93091D10D5}">
      <dgm:prSet/>
      <dgm:spPr/>
      <dgm:t>
        <a:bodyPr/>
        <a:lstStyle/>
        <a:p>
          <a:endParaRPr lang="zh-HK" altLang="en-US" sz="3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4185E5-5E86-42BC-AE74-8A216147775F}">
      <dgm:prSet phldrT="[文字]" custT="1"/>
      <dgm:spPr/>
      <dgm:t>
        <a:bodyPr/>
        <a:lstStyle/>
        <a:p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中三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什麼是生涯規劃？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焦慮與壓力管理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選科指南與規劃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個別選科輔導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學兄學長分享</a:t>
          </a:r>
          <a:endParaRPr lang="zh-HK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C257C6-CE09-4011-952A-B5D68D66012E}" type="parTrans" cxnId="{00E6FF1D-48C1-41D4-A7D0-C81182323621}">
      <dgm:prSet/>
      <dgm:spPr/>
      <dgm:t>
        <a:bodyPr/>
        <a:lstStyle/>
        <a:p>
          <a:endParaRPr lang="zh-HK" altLang="en-US" sz="3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836AA6-9E7A-4060-8F94-5B6357DA3D7F}" type="sibTrans" cxnId="{00E6FF1D-48C1-41D4-A7D0-C81182323621}">
      <dgm:prSet/>
      <dgm:spPr/>
      <dgm:t>
        <a:bodyPr/>
        <a:lstStyle/>
        <a:p>
          <a:endParaRPr lang="zh-HK" altLang="en-US" sz="3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80091B-87F0-44BD-BA89-032A65ADFD9A}" type="pres">
      <dgm:prSet presAssocID="{1479B950-B00D-46DB-B50A-01764632D6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01E37DD-4003-4766-9D73-97119E35EE59}" type="pres">
      <dgm:prSet presAssocID="{B1EB3AB8-9526-4740-BAC8-DB5A7D7EBDDA}" presName="composite" presStyleCnt="0"/>
      <dgm:spPr/>
    </dgm:pt>
    <dgm:pt modelId="{7AE5AD25-74C7-4967-9434-5375C74EA069}" type="pres">
      <dgm:prSet presAssocID="{B1EB3AB8-9526-4740-BAC8-DB5A7D7EBDDA}" presName="LShape" presStyleLbl="alignNode1" presStyleIdx="0" presStyleCnt="5"/>
      <dgm:spPr/>
    </dgm:pt>
    <dgm:pt modelId="{3E4B75B1-F52A-48D5-A239-42E99A7AE0FE}" type="pres">
      <dgm:prSet presAssocID="{B1EB3AB8-9526-4740-BAC8-DB5A7D7EBDD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29B829-3340-4B46-8D39-C07A0CDAE670}" type="pres">
      <dgm:prSet presAssocID="{B1EB3AB8-9526-4740-BAC8-DB5A7D7EBDDA}" presName="Triangle" presStyleLbl="alignNode1" presStyleIdx="1" presStyleCnt="5"/>
      <dgm:spPr/>
    </dgm:pt>
    <dgm:pt modelId="{B1F162D6-1879-4D8E-91BA-020B84254606}" type="pres">
      <dgm:prSet presAssocID="{27EFC9D7-0BF5-4BD8-AE41-851561CEF638}" presName="sibTrans" presStyleCnt="0"/>
      <dgm:spPr/>
    </dgm:pt>
    <dgm:pt modelId="{BD682263-9576-4D8E-B92D-D9C1D39F5E31}" type="pres">
      <dgm:prSet presAssocID="{27EFC9D7-0BF5-4BD8-AE41-851561CEF638}" presName="space" presStyleCnt="0"/>
      <dgm:spPr/>
    </dgm:pt>
    <dgm:pt modelId="{B69F07A4-D70D-4736-92D6-6F9D1E4EF920}" type="pres">
      <dgm:prSet presAssocID="{02A6D51B-85BA-4796-8037-43EC4B658EA2}" presName="composite" presStyleCnt="0"/>
      <dgm:spPr/>
    </dgm:pt>
    <dgm:pt modelId="{DDA5371A-F04F-40E0-98E1-6C81ECC7B91E}" type="pres">
      <dgm:prSet presAssocID="{02A6D51B-85BA-4796-8037-43EC4B658EA2}" presName="LShape" presStyleLbl="alignNode1" presStyleIdx="2" presStyleCnt="5"/>
      <dgm:spPr/>
    </dgm:pt>
    <dgm:pt modelId="{601E2AC1-1450-4574-A0DA-B77403C33299}" type="pres">
      <dgm:prSet presAssocID="{02A6D51B-85BA-4796-8037-43EC4B658EA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D7CBC7-88CF-41B8-92B2-48920B94230B}" type="pres">
      <dgm:prSet presAssocID="{02A6D51B-85BA-4796-8037-43EC4B658EA2}" presName="Triangle" presStyleLbl="alignNode1" presStyleIdx="3" presStyleCnt="5"/>
      <dgm:spPr/>
    </dgm:pt>
    <dgm:pt modelId="{3EA0738C-B1AE-4967-8B76-CB1CD331C352}" type="pres">
      <dgm:prSet presAssocID="{2131A8F1-BE9E-42FF-9129-8A69BD21520A}" presName="sibTrans" presStyleCnt="0"/>
      <dgm:spPr/>
    </dgm:pt>
    <dgm:pt modelId="{E9E5E408-0A89-4D7E-9E4B-5CD91608E8D6}" type="pres">
      <dgm:prSet presAssocID="{2131A8F1-BE9E-42FF-9129-8A69BD21520A}" presName="space" presStyleCnt="0"/>
      <dgm:spPr/>
    </dgm:pt>
    <dgm:pt modelId="{5AD2449A-0558-49FF-94E9-CA3BEF1BFBF4}" type="pres">
      <dgm:prSet presAssocID="{B84185E5-5E86-42BC-AE74-8A216147775F}" presName="composite" presStyleCnt="0"/>
      <dgm:spPr/>
    </dgm:pt>
    <dgm:pt modelId="{0FA11E68-4344-48F2-847B-CCDDC8BC596F}" type="pres">
      <dgm:prSet presAssocID="{B84185E5-5E86-42BC-AE74-8A216147775F}" presName="LShape" presStyleLbl="alignNode1" presStyleIdx="4" presStyleCnt="5"/>
      <dgm:spPr/>
    </dgm:pt>
    <dgm:pt modelId="{FF546EA0-7936-4CFC-8E87-68FAC1FABE9E}" type="pres">
      <dgm:prSet presAssocID="{B84185E5-5E86-42BC-AE74-8A216147775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AA1BD1-F031-4EAE-B953-80F15A79C08E}" type="presOf" srcId="{B1EB3AB8-9526-4740-BAC8-DB5A7D7EBDDA}" destId="{3E4B75B1-F52A-48D5-A239-42E99A7AE0FE}" srcOrd="0" destOrd="0" presId="urn:microsoft.com/office/officeart/2009/3/layout/StepUpProcess"/>
    <dgm:cxn modelId="{00E6FF1D-48C1-41D4-A7D0-C81182323621}" srcId="{1479B950-B00D-46DB-B50A-01764632D6F8}" destId="{B84185E5-5E86-42BC-AE74-8A216147775F}" srcOrd="2" destOrd="0" parTransId="{D7C257C6-CE09-4011-952A-B5D68D66012E}" sibTransId="{2C836AA6-9E7A-4060-8F94-5B6357DA3D7F}"/>
    <dgm:cxn modelId="{C7020A1A-2E71-4D01-A02F-914D5D2489EE}" type="presOf" srcId="{02A6D51B-85BA-4796-8037-43EC4B658EA2}" destId="{601E2AC1-1450-4574-A0DA-B77403C33299}" srcOrd="0" destOrd="0" presId="urn:microsoft.com/office/officeart/2009/3/layout/StepUpProcess"/>
    <dgm:cxn modelId="{70A9296D-0B69-4515-9AD8-B69BE1D1CAD1}" srcId="{1479B950-B00D-46DB-B50A-01764632D6F8}" destId="{B1EB3AB8-9526-4740-BAC8-DB5A7D7EBDDA}" srcOrd="0" destOrd="0" parTransId="{462E5A87-E26B-4AE7-92D8-6CB01C11E194}" sibTransId="{27EFC9D7-0BF5-4BD8-AE41-851561CEF638}"/>
    <dgm:cxn modelId="{ED05FBD2-E3F2-49CA-A8B4-8C39111046A9}" type="presOf" srcId="{B84185E5-5E86-42BC-AE74-8A216147775F}" destId="{FF546EA0-7936-4CFC-8E87-68FAC1FABE9E}" srcOrd="0" destOrd="0" presId="urn:microsoft.com/office/officeart/2009/3/layout/StepUpProcess"/>
    <dgm:cxn modelId="{371FF364-2683-492F-ACC4-7C93091D10D5}" srcId="{1479B950-B00D-46DB-B50A-01764632D6F8}" destId="{02A6D51B-85BA-4796-8037-43EC4B658EA2}" srcOrd="1" destOrd="0" parTransId="{F53BB61E-45C5-4F9C-9A80-B4A62DCB3D20}" sibTransId="{2131A8F1-BE9E-42FF-9129-8A69BD21520A}"/>
    <dgm:cxn modelId="{33BCEAA5-CBD1-4BE6-B8EB-0E8E66BFCD04}" type="presOf" srcId="{1479B950-B00D-46DB-B50A-01764632D6F8}" destId="{1A80091B-87F0-44BD-BA89-032A65ADFD9A}" srcOrd="0" destOrd="0" presId="urn:microsoft.com/office/officeart/2009/3/layout/StepUpProcess"/>
    <dgm:cxn modelId="{A767F339-9DCB-4960-A541-0A92301DA025}" type="presParOf" srcId="{1A80091B-87F0-44BD-BA89-032A65ADFD9A}" destId="{D01E37DD-4003-4766-9D73-97119E35EE59}" srcOrd="0" destOrd="0" presId="urn:microsoft.com/office/officeart/2009/3/layout/StepUpProcess"/>
    <dgm:cxn modelId="{9C7B3362-06A2-4B24-8485-7A1D6556C478}" type="presParOf" srcId="{D01E37DD-4003-4766-9D73-97119E35EE59}" destId="{7AE5AD25-74C7-4967-9434-5375C74EA069}" srcOrd="0" destOrd="0" presId="urn:microsoft.com/office/officeart/2009/3/layout/StepUpProcess"/>
    <dgm:cxn modelId="{9E3C1C83-56FE-4406-ACA9-F48476F83FAF}" type="presParOf" srcId="{D01E37DD-4003-4766-9D73-97119E35EE59}" destId="{3E4B75B1-F52A-48D5-A239-42E99A7AE0FE}" srcOrd="1" destOrd="0" presId="urn:microsoft.com/office/officeart/2009/3/layout/StepUpProcess"/>
    <dgm:cxn modelId="{5F9B3D79-AEF0-429E-B786-B8CF4702B148}" type="presParOf" srcId="{D01E37DD-4003-4766-9D73-97119E35EE59}" destId="{B429B829-3340-4B46-8D39-C07A0CDAE670}" srcOrd="2" destOrd="0" presId="urn:microsoft.com/office/officeart/2009/3/layout/StepUpProcess"/>
    <dgm:cxn modelId="{6FA6FC07-DB24-49F0-8F43-9846DF1CD3BD}" type="presParOf" srcId="{1A80091B-87F0-44BD-BA89-032A65ADFD9A}" destId="{B1F162D6-1879-4D8E-91BA-020B84254606}" srcOrd="1" destOrd="0" presId="urn:microsoft.com/office/officeart/2009/3/layout/StepUpProcess"/>
    <dgm:cxn modelId="{29D95796-8504-4FDE-BFC6-8CBD508AB01D}" type="presParOf" srcId="{B1F162D6-1879-4D8E-91BA-020B84254606}" destId="{BD682263-9576-4D8E-B92D-D9C1D39F5E31}" srcOrd="0" destOrd="0" presId="urn:microsoft.com/office/officeart/2009/3/layout/StepUpProcess"/>
    <dgm:cxn modelId="{6A2341C6-AFBE-431B-A02B-2EB543D19048}" type="presParOf" srcId="{1A80091B-87F0-44BD-BA89-032A65ADFD9A}" destId="{B69F07A4-D70D-4736-92D6-6F9D1E4EF920}" srcOrd="2" destOrd="0" presId="urn:microsoft.com/office/officeart/2009/3/layout/StepUpProcess"/>
    <dgm:cxn modelId="{67F4D89B-898E-4CF3-808A-496175174FEB}" type="presParOf" srcId="{B69F07A4-D70D-4736-92D6-6F9D1E4EF920}" destId="{DDA5371A-F04F-40E0-98E1-6C81ECC7B91E}" srcOrd="0" destOrd="0" presId="urn:microsoft.com/office/officeart/2009/3/layout/StepUpProcess"/>
    <dgm:cxn modelId="{9FF22624-95F2-4B80-8274-A5D3B706C98D}" type="presParOf" srcId="{B69F07A4-D70D-4736-92D6-6F9D1E4EF920}" destId="{601E2AC1-1450-4574-A0DA-B77403C33299}" srcOrd="1" destOrd="0" presId="urn:microsoft.com/office/officeart/2009/3/layout/StepUpProcess"/>
    <dgm:cxn modelId="{3D094869-63B8-4665-8A0A-0DF2C78C63D1}" type="presParOf" srcId="{B69F07A4-D70D-4736-92D6-6F9D1E4EF920}" destId="{A7D7CBC7-88CF-41B8-92B2-48920B94230B}" srcOrd="2" destOrd="0" presId="urn:microsoft.com/office/officeart/2009/3/layout/StepUpProcess"/>
    <dgm:cxn modelId="{89C2B6B1-A9CB-40AC-8014-E38B2171F716}" type="presParOf" srcId="{1A80091B-87F0-44BD-BA89-032A65ADFD9A}" destId="{3EA0738C-B1AE-4967-8B76-CB1CD331C352}" srcOrd="3" destOrd="0" presId="urn:microsoft.com/office/officeart/2009/3/layout/StepUpProcess"/>
    <dgm:cxn modelId="{3104771A-80D9-43F5-A63B-05B805E4CB73}" type="presParOf" srcId="{3EA0738C-B1AE-4967-8B76-CB1CD331C352}" destId="{E9E5E408-0A89-4D7E-9E4B-5CD91608E8D6}" srcOrd="0" destOrd="0" presId="urn:microsoft.com/office/officeart/2009/3/layout/StepUpProcess"/>
    <dgm:cxn modelId="{757285F2-9FCB-42B5-94B5-D5F95124F56F}" type="presParOf" srcId="{1A80091B-87F0-44BD-BA89-032A65ADFD9A}" destId="{5AD2449A-0558-49FF-94E9-CA3BEF1BFBF4}" srcOrd="4" destOrd="0" presId="urn:microsoft.com/office/officeart/2009/3/layout/StepUpProcess"/>
    <dgm:cxn modelId="{B930941C-64B2-4975-8341-37E1EBA7049B}" type="presParOf" srcId="{5AD2449A-0558-49FF-94E9-CA3BEF1BFBF4}" destId="{0FA11E68-4344-48F2-847B-CCDDC8BC596F}" srcOrd="0" destOrd="0" presId="urn:microsoft.com/office/officeart/2009/3/layout/StepUpProcess"/>
    <dgm:cxn modelId="{8987CC26-3C27-40C4-B6C9-846CD0A7F35F}" type="presParOf" srcId="{5AD2449A-0558-49FF-94E9-CA3BEF1BFBF4}" destId="{FF546EA0-7936-4CFC-8E87-68FAC1FABE9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811FD8-2E21-4A42-828B-BA94DE7B126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56348A7C-A5A2-497C-A7CD-7D0F85596DC7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中四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情緒管理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財務管理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初探理想職業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個人職業價值觀探索</a:t>
          </a:r>
          <a:endParaRPr lang="zh-HK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525414-B026-4116-9F10-5A304249CD05}" type="parTrans" cxnId="{3D223C73-B389-4091-B026-85E0A811266A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669BDB-424A-4606-A2AD-52EC366F2704}" type="sibTrans" cxnId="{3D223C73-B389-4091-B026-85E0A811266A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6E69A0-A315-49EA-AD05-3691B4A90C2E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中五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職業準備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商業機構參觀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如何有效訂立目標與實踐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HK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個別輔導</a:t>
          </a:r>
          <a:endParaRPr lang="zh-HK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A8B6DC-D44C-41AC-A1F9-9004CC1B5010}" type="parTrans" cxnId="{CF25ABC1-9453-4EC2-BA4C-30D7D5EB93D5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1A7F65-AD5F-4E1B-B52D-AE0D9989637F}" type="sibTrans" cxnId="{CF25ABC1-9453-4EC2-BA4C-30D7D5EB93D5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D13BD1-7752-45B8-835A-7317A9F9F55E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中六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大學面試實戰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模擬放榜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HK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聯招資訊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我的人生舞台？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舊生、行內人士分享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HK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個別輔導</a:t>
          </a:r>
          <a:endParaRPr lang="zh-HK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BC68F3-D07E-4082-A483-1DF69C0F22A2}" type="parTrans" cxnId="{6BC6F2B2-7D21-4133-A5E8-79DD24CE5429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57F2F9-A165-47D5-83AD-DEE5A8D38396}" type="sibTrans" cxnId="{6BC6F2B2-7D21-4133-A5E8-79DD24CE5429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1E8F85-7AFA-4E9B-9352-7FD84356B161}" type="pres">
      <dgm:prSet presAssocID="{77811FD8-2E21-4A42-828B-BA94DE7B126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A09BB24-BE10-4333-A3D0-2B69E1CEFF42}" type="pres">
      <dgm:prSet presAssocID="{56348A7C-A5A2-497C-A7CD-7D0F85596DC7}" presName="composite" presStyleCnt="0"/>
      <dgm:spPr/>
    </dgm:pt>
    <dgm:pt modelId="{1B302C1E-9952-45AF-9FBD-EF5B0C0553B6}" type="pres">
      <dgm:prSet presAssocID="{56348A7C-A5A2-497C-A7CD-7D0F85596DC7}" presName="LShape" presStyleLbl="alignNode1" presStyleIdx="0" presStyleCnt="5"/>
      <dgm:spPr/>
    </dgm:pt>
    <dgm:pt modelId="{3B3A4DF5-68E8-47E9-81FE-D5D3CA640238}" type="pres">
      <dgm:prSet presAssocID="{56348A7C-A5A2-497C-A7CD-7D0F85596D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A2ECAE-9DD6-4CF9-A2CC-8D1909E6553E}" type="pres">
      <dgm:prSet presAssocID="{56348A7C-A5A2-497C-A7CD-7D0F85596DC7}" presName="Triangle" presStyleLbl="alignNode1" presStyleIdx="1" presStyleCnt="5"/>
      <dgm:spPr/>
    </dgm:pt>
    <dgm:pt modelId="{CB0D4E39-B98D-435E-9501-33CFFA9EDCA8}" type="pres">
      <dgm:prSet presAssocID="{BD669BDB-424A-4606-A2AD-52EC366F2704}" presName="sibTrans" presStyleCnt="0"/>
      <dgm:spPr/>
    </dgm:pt>
    <dgm:pt modelId="{83BA2480-167B-4C63-8842-4B34CCF5E73B}" type="pres">
      <dgm:prSet presAssocID="{BD669BDB-424A-4606-A2AD-52EC366F2704}" presName="space" presStyleCnt="0"/>
      <dgm:spPr/>
    </dgm:pt>
    <dgm:pt modelId="{053A2BBE-2DE6-494D-90C8-1691C296AAFA}" type="pres">
      <dgm:prSet presAssocID="{C16E69A0-A315-49EA-AD05-3691B4A90C2E}" presName="composite" presStyleCnt="0"/>
      <dgm:spPr/>
    </dgm:pt>
    <dgm:pt modelId="{3BD64E0F-42E4-4DE4-B85D-396217ED63D4}" type="pres">
      <dgm:prSet presAssocID="{C16E69A0-A315-49EA-AD05-3691B4A90C2E}" presName="LShape" presStyleLbl="alignNode1" presStyleIdx="2" presStyleCnt="5"/>
      <dgm:spPr/>
    </dgm:pt>
    <dgm:pt modelId="{805E18CC-6ED9-4A5A-BEB6-A8983B98C96B}" type="pres">
      <dgm:prSet presAssocID="{C16E69A0-A315-49EA-AD05-3691B4A90C2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E24194-44D8-426B-8236-356D5BEC4136}" type="pres">
      <dgm:prSet presAssocID="{C16E69A0-A315-49EA-AD05-3691B4A90C2E}" presName="Triangle" presStyleLbl="alignNode1" presStyleIdx="3" presStyleCnt="5"/>
      <dgm:spPr/>
    </dgm:pt>
    <dgm:pt modelId="{6B19AF92-C516-4230-BBDA-A6062BD874B8}" type="pres">
      <dgm:prSet presAssocID="{4D1A7F65-AD5F-4E1B-B52D-AE0D9989637F}" presName="sibTrans" presStyleCnt="0"/>
      <dgm:spPr/>
    </dgm:pt>
    <dgm:pt modelId="{DDC51C3F-5064-4AF6-A588-17077946D1F5}" type="pres">
      <dgm:prSet presAssocID="{4D1A7F65-AD5F-4E1B-B52D-AE0D9989637F}" presName="space" presStyleCnt="0"/>
      <dgm:spPr/>
    </dgm:pt>
    <dgm:pt modelId="{809EACED-4486-4AAC-A82C-5318C1BCC899}" type="pres">
      <dgm:prSet presAssocID="{4FD13BD1-7752-45B8-835A-7317A9F9F55E}" presName="composite" presStyleCnt="0"/>
      <dgm:spPr/>
    </dgm:pt>
    <dgm:pt modelId="{6A5B3636-B767-444D-B1F4-69162A2DC89B}" type="pres">
      <dgm:prSet presAssocID="{4FD13BD1-7752-45B8-835A-7317A9F9F55E}" presName="LShape" presStyleLbl="alignNode1" presStyleIdx="4" presStyleCnt="5"/>
      <dgm:spPr/>
    </dgm:pt>
    <dgm:pt modelId="{E68BC8C6-8373-4AB2-8BC1-975FABFF1EAA}" type="pres">
      <dgm:prSet presAssocID="{4FD13BD1-7752-45B8-835A-7317A9F9F5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3C2CD9-2D8E-4C27-A19C-55F86E448823}" type="presOf" srcId="{4FD13BD1-7752-45B8-835A-7317A9F9F55E}" destId="{E68BC8C6-8373-4AB2-8BC1-975FABFF1EAA}" srcOrd="0" destOrd="0" presId="urn:microsoft.com/office/officeart/2009/3/layout/StepUpProcess"/>
    <dgm:cxn modelId="{FA582228-BA08-4066-880B-397C7D1B0AE3}" type="presOf" srcId="{C16E69A0-A315-49EA-AD05-3691B4A90C2E}" destId="{805E18CC-6ED9-4A5A-BEB6-A8983B98C96B}" srcOrd="0" destOrd="0" presId="urn:microsoft.com/office/officeart/2009/3/layout/StepUpProcess"/>
    <dgm:cxn modelId="{2F2D786B-070D-4547-B88C-EBE890448333}" type="presOf" srcId="{77811FD8-2E21-4A42-828B-BA94DE7B126C}" destId="{201E8F85-7AFA-4E9B-9352-7FD84356B161}" srcOrd="0" destOrd="0" presId="urn:microsoft.com/office/officeart/2009/3/layout/StepUpProcess"/>
    <dgm:cxn modelId="{6BC6F2B2-7D21-4133-A5E8-79DD24CE5429}" srcId="{77811FD8-2E21-4A42-828B-BA94DE7B126C}" destId="{4FD13BD1-7752-45B8-835A-7317A9F9F55E}" srcOrd="2" destOrd="0" parTransId="{38BC68F3-D07E-4082-A483-1DF69C0F22A2}" sibTransId="{B757F2F9-A165-47D5-83AD-DEE5A8D38396}"/>
    <dgm:cxn modelId="{CF25ABC1-9453-4EC2-BA4C-30D7D5EB93D5}" srcId="{77811FD8-2E21-4A42-828B-BA94DE7B126C}" destId="{C16E69A0-A315-49EA-AD05-3691B4A90C2E}" srcOrd="1" destOrd="0" parTransId="{FFA8B6DC-D44C-41AC-A1F9-9004CC1B5010}" sibTransId="{4D1A7F65-AD5F-4E1B-B52D-AE0D9989637F}"/>
    <dgm:cxn modelId="{3D223C73-B389-4091-B026-85E0A811266A}" srcId="{77811FD8-2E21-4A42-828B-BA94DE7B126C}" destId="{56348A7C-A5A2-497C-A7CD-7D0F85596DC7}" srcOrd="0" destOrd="0" parTransId="{C4525414-B026-4116-9F10-5A304249CD05}" sibTransId="{BD669BDB-424A-4606-A2AD-52EC366F2704}"/>
    <dgm:cxn modelId="{0DE1B19B-6041-4D09-A109-47B2958CE5B8}" type="presOf" srcId="{56348A7C-A5A2-497C-A7CD-7D0F85596DC7}" destId="{3B3A4DF5-68E8-47E9-81FE-D5D3CA640238}" srcOrd="0" destOrd="0" presId="urn:microsoft.com/office/officeart/2009/3/layout/StepUpProcess"/>
    <dgm:cxn modelId="{EBC6E99A-A5FF-404B-972B-F791246E9FA7}" type="presParOf" srcId="{201E8F85-7AFA-4E9B-9352-7FD84356B161}" destId="{CA09BB24-BE10-4333-A3D0-2B69E1CEFF42}" srcOrd="0" destOrd="0" presId="urn:microsoft.com/office/officeart/2009/3/layout/StepUpProcess"/>
    <dgm:cxn modelId="{24B994E4-30A1-431F-8551-08E9104862F6}" type="presParOf" srcId="{CA09BB24-BE10-4333-A3D0-2B69E1CEFF42}" destId="{1B302C1E-9952-45AF-9FBD-EF5B0C0553B6}" srcOrd="0" destOrd="0" presId="urn:microsoft.com/office/officeart/2009/3/layout/StepUpProcess"/>
    <dgm:cxn modelId="{0C4B90A3-E134-415F-A087-85F823271699}" type="presParOf" srcId="{CA09BB24-BE10-4333-A3D0-2B69E1CEFF42}" destId="{3B3A4DF5-68E8-47E9-81FE-D5D3CA640238}" srcOrd="1" destOrd="0" presId="urn:microsoft.com/office/officeart/2009/3/layout/StepUpProcess"/>
    <dgm:cxn modelId="{F0C5EE23-442E-4EEE-975C-C398B0F22C7B}" type="presParOf" srcId="{CA09BB24-BE10-4333-A3D0-2B69E1CEFF42}" destId="{FCA2ECAE-9DD6-4CF9-A2CC-8D1909E6553E}" srcOrd="2" destOrd="0" presId="urn:microsoft.com/office/officeart/2009/3/layout/StepUpProcess"/>
    <dgm:cxn modelId="{074C9A45-07D5-4FF7-B10A-43BB218B2BB5}" type="presParOf" srcId="{201E8F85-7AFA-4E9B-9352-7FD84356B161}" destId="{CB0D4E39-B98D-435E-9501-33CFFA9EDCA8}" srcOrd="1" destOrd="0" presId="urn:microsoft.com/office/officeart/2009/3/layout/StepUpProcess"/>
    <dgm:cxn modelId="{31B05EE0-73C5-4885-B554-2ED1B0BAD687}" type="presParOf" srcId="{CB0D4E39-B98D-435E-9501-33CFFA9EDCA8}" destId="{83BA2480-167B-4C63-8842-4B34CCF5E73B}" srcOrd="0" destOrd="0" presId="urn:microsoft.com/office/officeart/2009/3/layout/StepUpProcess"/>
    <dgm:cxn modelId="{107D3359-B592-4B3C-B6AA-69ABD98C44E3}" type="presParOf" srcId="{201E8F85-7AFA-4E9B-9352-7FD84356B161}" destId="{053A2BBE-2DE6-494D-90C8-1691C296AAFA}" srcOrd="2" destOrd="0" presId="urn:microsoft.com/office/officeart/2009/3/layout/StepUpProcess"/>
    <dgm:cxn modelId="{0EFC42D4-95DE-4EBE-B074-7B8E83ECC755}" type="presParOf" srcId="{053A2BBE-2DE6-494D-90C8-1691C296AAFA}" destId="{3BD64E0F-42E4-4DE4-B85D-396217ED63D4}" srcOrd="0" destOrd="0" presId="urn:microsoft.com/office/officeart/2009/3/layout/StepUpProcess"/>
    <dgm:cxn modelId="{6366CAEC-3C23-417A-9528-C1B6D219DADD}" type="presParOf" srcId="{053A2BBE-2DE6-494D-90C8-1691C296AAFA}" destId="{805E18CC-6ED9-4A5A-BEB6-A8983B98C96B}" srcOrd="1" destOrd="0" presId="urn:microsoft.com/office/officeart/2009/3/layout/StepUpProcess"/>
    <dgm:cxn modelId="{517C99AA-2B67-41DC-A712-FA1F7377FE37}" type="presParOf" srcId="{053A2BBE-2DE6-494D-90C8-1691C296AAFA}" destId="{D2E24194-44D8-426B-8236-356D5BEC4136}" srcOrd="2" destOrd="0" presId="urn:microsoft.com/office/officeart/2009/3/layout/StepUpProcess"/>
    <dgm:cxn modelId="{E9B4B9A1-8FA1-44FA-B5F3-ADB10D93652A}" type="presParOf" srcId="{201E8F85-7AFA-4E9B-9352-7FD84356B161}" destId="{6B19AF92-C516-4230-BBDA-A6062BD874B8}" srcOrd="3" destOrd="0" presId="urn:microsoft.com/office/officeart/2009/3/layout/StepUpProcess"/>
    <dgm:cxn modelId="{F498B414-1D3F-466F-9BF9-D8E76B758756}" type="presParOf" srcId="{6B19AF92-C516-4230-BBDA-A6062BD874B8}" destId="{DDC51C3F-5064-4AF6-A588-17077946D1F5}" srcOrd="0" destOrd="0" presId="urn:microsoft.com/office/officeart/2009/3/layout/StepUpProcess"/>
    <dgm:cxn modelId="{CAAB9A8E-98F4-41C3-AF93-B56CF451D99E}" type="presParOf" srcId="{201E8F85-7AFA-4E9B-9352-7FD84356B161}" destId="{809EACED-4486-4AAC-A82C-5318C1BCC899}" srcOrd="4" destOrd="0" presId="urn:microsoft.com/office/officeart/2009/3/layout/StepUpProcess"/>
    <dgm:cxn modelId="{816C9427-D922-47B6-8127-BAE1A9FBBCC4}" type="presParOf" srcId="{809EACED-4486-4AAC-A82C-5318C1BCC899}" destId="{6A5B3636-B767-444D-B1F4-69162A2DC89B}" srcOrd="0" destOrd="0" presId="urn:microsoft.com/office/officeart/2009/3/layout/StepUpProcess"/>
    <dgm:cxn modelId="{C7D502D6-9F99-4E25-822C-4533666434D4}" type="presParOf" srcId="{809EACED-4486-4AAC-A82C-5318C1BCC899}" destId="{E68BC8C6-8373-4AB2-8BC1-975FABFF1EA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9FE45-E3E9-40D2-9443-170A2676E7F7}">
      <dsp:nvSpPr>
        <dsp:cNvPr id="0" name=""/>
        <dsp:cNvSpPr/>
      </dsp:nvSpPr>
      <dsp:spPr>
        <a:xfrm>
          <a:off x="2" y="0"/>
          <a:ext cx="892898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D79E1-E9DC-4A24-A9CF-0CC911396CCE}">
      <dsp:nvSpPr>
        <dsp:cNvPr id="0" name=""/>
        <dsp:cNvSpPr/>
      </dsp:nvSpPr>
      <dsp:spPr>
        <a:xfrm>
          <a:off x="4080" y="1219199"/>
          <a:ext cx="1527694" cy="1625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學前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生活管理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656" y="1293775"/>
        <a:ext cx="1378542" cy="1476448"/>
      </dsp:txXfrm>
    </dsp:sp>
    <dsp:sp modelId="{4FA86E45-554E-491B-AD6A-3E60095A8DF6}">
      <dsp:nvSpPr>
        <dsp:cNvPr id="0" name=""/>
        <dsp:cNvSpPr/>
      </dsp:nvSpPr>
      <dsp:spPr>
        <a:xfrm>
          <a:off x="1786391" y="1219199"/>
          <a:ext cx="1527694" cy="1625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小學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環境探索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60967" y="1293775"/>
        <a:ext cx="1378542" cy="1476448"/>
      </dsp:txXfrm>
    </dsp:sp>
    <dsp:sp modelId="{3E52D784-0BDB-4479-ABC2-2A7501C4813F}">
      <dsp:nvSpPr>
        <dsp:cNvPr id="0" name=""/>
        <dsp:cNvSpPr/>
      </dsp:nvSpPr>
      <dsp:spPr>
        <a:xfrm>
          <a:off x="3568701" y="1219199"/>
          <a:ext cx="1527694" cy="1625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國中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夢想找尋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43277" y="1293775"/>
        <a:ext cx="1378542" cy="1476448"/>
      </dsp:txXfrm>
    </dsp:sp>
    <dsp:sp modelId="{E15FE4A4-3EF3-4F69-97FE-BD8381FAD743}">
      <dsp:nvSpPr>
        <dsp:cNvPr id="0" name=""/>
        <dsp:cNvSpPr/>
      </dsp:nvSpPr>
      <dsp:spPr>
        <a:xfrm>
          <a:off x="5351012" y="1219199"/>
          <a:ext cx="1527694" cy="1625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生涯抉擇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25588" y="1293775"/>
        <a:ext cx="1378542" cy="1476448"/>
      </dsp:txXfrm>
    </dsp:sp>
    <dsp:sp modelId="{985BA0C3-4745-4CBE-BC54-EF6DF6DB51DE}">
      <dsp:nvSpPr>
        <dsp:cNvPr id="0" name=""/>
        <dsp:cNvSpPr/>
      </dsp:nvSpPr>
      <dsp:spPr>
        <a:xfrm>
          <a:off x="7133322" y="1219199"/>
          <a:ext cx="1791588" cy="1625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實務能力培養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12677" y="1298554"/>
        <a:ext cx="1632878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B2664-2E82-40BF-BC38-18306FF50A94}">
      <dsp:nvSpPr>
        <dsp:cNvPr id="0" name=""/>
        <dsp:cNvSpPr/>
      </dsp:nvSpPr>
      <dsp:spPr>
        <a:xfrm>
          <a:off x="664273" y="0"/>
          <a:ext cx="7528436" cy="3889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C1E9B-4E7E-4D04-B73E-7D2F2B4461FB}">
      <dsp:nvSpPr>
        <dsp:cNvPr id="0" name=""/>
        <dsp:cNvSpPr/>
      </dsp:nvSpPr>
      <dsp:spPr>
        <a:xfrm>
          <a:off x="0" y="1186603"/>
          <a:ext cx="1466073" cy="15556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學前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568" y="1258171"/>
        <a:ext cx="1322937" cy="1412534"/>
      </dsp:txXfrm>
    </dsp:sp>
    <dsp:sp modelId="{B8FD7F53-10E3-4F51-9108-6F7220929313}">
      <dsp:nvSpPr>
        <dsp:cNvPr id="0" name=""/>
        <dsp:cNvSpPr/>
      </dsp:nvSpPr>
      <dsp:spPr>
        <a:xfrm>
          <a:off x="1715829" y="1166752"/>
          <a:ext cx="1466073" cy="15556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小學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87397" y="1238320"/>
        <a:ext cx="1322937" cy="1412534"/>
      </dsp:txXfrm>
    </dsp:sp>
    <dsp:sp modelId="{7AB10018-E6ED-402D-AC16-B8469E72D963}">
      <dsp:nvSpPr>
        <dsp:cNvPr id="0" name=""/>
        <dsp:cNvSpPr/>
      </dsp:nvSpPr>
      <dsp:spPr>
        <a:xfrm>
          <a:off x="3426247" y="1166752"/>
          <a:ext cx="1466073" cy="15556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初中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97815" y="1238320"/>
        <a:ext cx="1322937" cy="1412534"/>
      </dsp:txXfrm>
    </dsp:sp>
    <dsp:sp modelId="{9EB746C9-6B47-4239-B277-7ABF295436BA}">
      <dsp:nvSpPr>
        <dsp:cNvPr id="0" name=""/>
        <dsp:cNvSpPr/>
      </dsp:nvSpPr>
      <dsp:spPr>
        <a:xfrm>
          <a:off x="5136666" y="1166752"/>
          <a:ext cx="1466073" cy="15556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生涯抉擇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08234" y="1238320"/>
        <a:ext cx="1322937" cy="1412534"/>
      </dsp:txXfrm>
    </dsp:sp>
    <dsp:sp modelId="{16B44110-C199-4153-81F6-06A4A0204196}">
      <dsp:nvSpPr>
        <dsp:cNvPr id="0" name=""/>
        <dsp:cNvSpPr/>
      </dsp:nvSpPr>
      <dsp:spPr>
        <a:xfrm>
          <a:off x="6847084" y="288600"/>
          <a:ext cx="2004488" cy="331197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讀書考試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生活管理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環境探索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夢想找尋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生涯抉擇</a:t>
          </a:r>
          <a:endParaRPr lang="en-US" alt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實務能力培養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HK" altLang="en-US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4935" y="386451"/>
        <a:ext cx="1808786" cy="3116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5AD25-74C7-4967-9434-5375C74EA069}">
      <dsp:nvSpPr>
        <dsp:cNvPr id="0" name=""/>
        <dsp:cNvSpPr/>
      </dsp:nvSpPr>
      <dsp:spPr>
        <a:xfrm rot="5400000">
          <a:off x="513948" y="1312414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B75B1-F52A-48D5-A239-42E99A7AE0FE}">
      <dsp:nvSpPr>
        <dsp:cNvPr id="0" name=""/>
        <dsp:cNvSpPr/>
      </dsp:nvSpPr>
      <dsp:spPr>
        <a:xfrm>
          <a:off x="257157" y="2077240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中一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校園適應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時間管理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拓展不同興趣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大哥哥大姐姐計劃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HK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朋輩輔導</a:t>
          </a:r>
          <a:endParaRPr lang="zh-HK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57" y="2077240"/>
        <a:ext cx="2310994" cy="2025722"/>
      </dsp:txXfrm>
    </dsp:sp>
    <dsp:sp modelId="{B429B829-3340-4B46-8D39-C07A0CDAE670}">
      <dsp:nvSpPr>
        <dsp:cNvPr id="0" name=""/>
        <dsp:cNvSpPr/>
      </dsp:nvSpPr>
      <dsp:spPr>
        <a:xfrm>
          <a:off x="2132115" y="1123959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5371A-F04F-40E0-98E1-6C81ECC7B91E}">
      <dsp:nvSpPr>
        <dsp:cNvPr id="0" name=""/>
        <dsp:cNvSpPr/>
      </dsp:nvSpPr>
      <dsp:spPr>
        <a:xfrm rot="5400000">
          <a:off x="3343056" y="612348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E2AC1-1450-4574-A0DA-B77403C33299}">
      <dsp:nvSpPr>
        <dsp:cNvPr id="0" name=""/>
        <dsp:cNvSpPr/>
      </dsp:nvSpPr>
      <dsp:spPr>
        <a:xfrm>
          <a:off x="3086266" y="1377174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中二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社交技巧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自我認識與實踐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認識強弱項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個人興趣的探索</a:t>
          </a:r>
          <a:endParaRPr lang="zh-HK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6266" y="1377174"/>
        <a:ext cx="2310994" cy="2025722"/>
      </dsp:txXfrm>
    </dsp:sp>
    <dsp:sp modelId="{A7D7CBC7-88CF-41B8-92B2-48920B94230B}">
      <dsp:nvSpPr>
        <dsp:cNvPr id="0" name=""/>
        <dsp:cNvSpPr/>
      </dsp:nvSpPr>
      <dsp:spPr>
        <a:xfrm>
          <a:off x="4961224" y="423894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11E68-4344-48F2-847B-CCDDC8BC596F}">
      <dsp:nvSpPr>
        <dsp:cNvPr id="0" name=""/>
        <dsp:cNvSpPr/>
      </dsp:nvSpPr>
      <dsp:spPr>
        <a:xfrm rot="5400000">
          <a:off x="6172165" y="-87716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46EA0-7936-4CFC-8E87-68FAC1FABE9E}">
      <dsp:nvSpPr>
        <dsp:cNvPr id="0" name=""/>
        <dsp:cNvSpPr/>
      </dsp:nvSpPr>
      <dsp:spPr>
        <a:xfrm>
          <a:off x="5915374" y="677109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中三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什麼是生涯規劃？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焦慮與壓力管理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選科指南與規劃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個別選科輔導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學兄學長分享</a:t>
          </a:r>
          <a:endParaRPr lang="zh-HK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15374" y="677109"/>
        <a:ext cx="2310994" cy="2025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2C1E-9952-45AF-9FBD-EF5B0C0553B6}">
      <dsp:nvSpPr>
        <dsp:cNvPr id="0" name=""/>
        <dsp:cNvSpPr/>
      </dsp:nvSpPr>
      <dsp:spPr>
        <a:xfrm rot="5400000">
          <a:off x="513948" y="1312414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4DF5-68E8-47E9-81FE-D5D3CA640238}">
      <dsp:nvSpPr>
        <dsp:cNvPr id="0" name=""/>
        <dsp:cNvSpPr/>
      </dsp:nvSpPr>
      <dsp:spPr>
        <a:xfrm>
          <a:off x="257157" y="2077240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中四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情緒管理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財務管理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初探理想職業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個人職業價值觀探索</a:t>
          </a:r>
          <a:endParaRPr lang="zh-HK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57" y="2077240"/>
        <a:ext cx="2310994" cy="2025722"/>
      </dsp:txXfrm>
    </dsp:sp>
    <dsp:sp modelId="{FCA2ECAE-9DD6-4CF9-A2CC-8D1909E6553E}">
      <dsp:nvSpPr>
        <dsp:cNvPr id="0" name=""/>
        <dsp:cNvSpPr/>
      </dsp:nvSpPr>
      <dsp:spPr>
        <a:xfrm>
          <a:off x="2132115" y="1123959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64E0F-42E4-4DE4-B85D-396217ED63D4}">
      <dsp:nvSpPr>
        <dsp:cNvPr id="0" name=""/>
        <dsp:cNvSpPr/>
      </dsp:nvSpPr>
      <dsp:spPr>
        <a:xfrm rot="5400000">
          <a:off x="3343056" y="612348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E18CC-6ED9-4A5A-BEB6-A8983B98C96B}">
      <dsp:nvSpPr>
        <dsp:cNvPr id="0" name=""/>
        <dsp:cNvSpPr/>
      </dsp:nvSpPr>
      <dsp:spPr>
        <a:xfrm>
          <a:off x="3086266" y="1377174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中五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職業準備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商業機構參觀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如何有效訂立目標與實踐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HK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個別輔導</a:t>
          </a:r>
          <a:endParaRPr lang="zh-HK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6266" y="1377174"/>
        <a:ext cx="2310994" cy="2025722"/>
      </dsp:txXfrm>
    </dsp:sp>
    <dsp:sp modelId="{D2E24194-44D8-426B-8236-356D5BEC4136}">
      <dsp:nvSpPr>
        <dsp:cNvPr id="0" name=""/>
        <dsp:cNvSpPr/>
      </dsp:nvSpPr>
      <dsp:spPr>
        <a:xfrm>
          <a:off x="4961224" y="423894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B3636-B767-444D-B1F4-69162A2DC89B}">
      <dsp:nvSpPr>
        <dsp:cNvPr id="0" name=""/>
        <dsp:cNvSpPr/>
      </dsp:nvSpPr>
      <dsp:spPr>
        <a:xfrm rot="5400000">
          <a:off x="6172165" y="-87716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BC8C6-8373-4AB2-8BC1-975FABFF1EAA}">
      <dsp:nvSpPr>
        <dsp:cNvPr id="0" name=""/>
        <dsp:cNvSpPr/>
      </dsp:nvSpPr>
      <dsp:spPr>
        <a:xfrm>
          <a:off x="5915374" y="677109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中六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講座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工作坊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題目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大學面試實戰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HK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模擬放榜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HK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聯招資訊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小組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HK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級本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主題</a:t>
          </a: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我的人生舞台？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舊生、行內人士分享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HK" altLang="zh-HK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個別輔導</a:t>
          </a:r>
          <a:endParaRPr lang="zh-HK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15374" y="677109"/>
        <a:ext cx="2310994" cy="202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39DA-C094-4CF0-851C-887337B1E9BE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9CCE3-76D8-4B48-8C59-534DE9A538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01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E94F93-535D-4128-B755-0C02C77C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B7E528-888A-4B83-A699-9323ADAFB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1FC844-4A59-4F2A-9372-ED64E6C4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C97040-87EA-4E3D-B293-05827161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1EDD2-990C-43F1-B2D8-4B75F00C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364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50CF6-9454-4569-9749-4050AEC0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B88F021-2A62-4AF1-89A1-46E39A41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8BB132-95E8-43F4-884E-6A270A16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09E9CE-D761-4842-A3E0-3A19F684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4FCD15-0B25-4327-9911-C1BA483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197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6B4CFEC-F3D7-4B68-96B8-8A9377532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BF2BA5-A589-4BE5-8E84-54DA14026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049AC3-E8E6-44CC-94F7-063DB804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D34A88-33BE-4B6E-B2A9-931AC8DE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1DD13-A4A1-4F99-A324-C53041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633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BB4F4C-1E10-456D-9FE2-9C26D24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804C67-433F-4BF6-9724-D0C4D8FDD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6DDEF-25FA-496C-A44C-E3BE40FF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05B8F2-4B59-4CB4-968B-ED38BA21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31C75B-B115-46C8-8AE5-9D201A3D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64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C5F681-97C3-486E-ADA7-226867D5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DB7314-E055-499F-828A-695A54DED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F049AC-249B-4924-ADBF-9150BE4E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0C086F-2AEF-45B0-B8ED-983F12A7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3D6106-E8F3-4119-9E78-47B1CDFA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83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55472E-077D-4F40-BBFA-9949A82B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93597-6C6C-4744-B0E6-DB25DE324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0F6DFC-6C80-4D1A-B57A-3E19ECAFD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1FEA84-21A0-459F-B6CE-67D40DDF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C14DFB-AAF8-404B-B8EB-4B27085F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EEFC74-8053-4FA2-B627-A5AFD401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043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4A74B-DE3B-4611-BF40-82DB4ACB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30EDD5-3129-4CD6-AF64-FA7BC4218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947306-C125-40CE-B8A8-01EE80CB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66399DC-C35D-401E-BFEB-337314E3E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49E71A-9B46-4605-9753-E716BC0DE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AA6AE3-7C8C-48D4-A934-3DA91C73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7445B15-59C3-44E7-B661-BCB89284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CAD95A1-5795-4E77-99F5-FEBBC97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69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BBA19-00F1-484A-AF3F-D3E01C82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A4B0083-8B8E-47B2-89FE-EE0EAFF9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E6E0BDF-403F-4999-A81F-8623363A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EBD439-47F6-49C0-A7F5-3F595A85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04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4DBA914-7D52-41F3-913E-D360BDD8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87AF3F1-5D61-409A-ABD6-672BA289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C31A7F-B4E4-4F83-9B42-D8FFE650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2F298-5F02-43A3-8CA6-81D4C900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5E0136-23C9-40CD-8B55-CB41B57C9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54AD24-153E-49E9-A18A-1B03A8BD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E282A5-C431-4D76-A3EF-F85C4B7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B1BE83-1AD8-4683-9448-CC8D8319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6A0967-8353-4814-A628-D0B5AFF7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7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D028E-ECF3-4F2A-B919-C59EEF56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911FF93-1EDA-4A82-846D-21CDC8EF7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F21F83-1E04-42E4-A6F1-6434E9EA4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2B3C09-7DCE-4594-9B94-BE651808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4034A9-5EC1-4F25-A5F2-224AD0F5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0BEC91-48B1-432E-A284-D23C11C9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85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ECFDBEB-FDF8-4F61-A99C-9144D71D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497AD9-1DC1-459C-BB68-3A4DDCF09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CC09D2-8C4F-4294-AA86-C896B192B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7F1D-EBBB-4C54-A98F-26CA49EC8884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D2D633-1663-4D0B-A60C-2E672EEAD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0B0912-E1D7-42F7-84FD-E7E7E24AF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EFD2-D8D9-4F6A-8FE9-F39E30B80F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74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C06AF-657A-4337-A584-106E97B3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080" y="4298412"/>
            <a:ext cx="10471868" cy="11607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「如何協助子女規劃人生」講座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8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67995" y="573044"/>
            <a:ext cx="9144000" cy="1143000"/>
          </a:xfrm>
        </p:spPr>
        <p:txBody>
          <a:bodyPr/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生涯規劃的假設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5003" y="1716044"/>
            <a:ext cx="11165983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每項職業對社會都有其獨特貢獻和重要性。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人擁有夢想和理想，亦有尋求生命意義和方向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夢想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的動力。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整全地探索過去、現在和將來。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探討如何「扮演」人生中的不同角色和身分，以及這些角色彼此之間的互動關係和影響。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83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72732" y="1597786"/>
            <a:ext cx="10998557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透過不同活動達致生命的意義、目標和夢想。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探索和認識自己，有關個人特質和喜好的資料總和，就是生涯規劃的主題和藍圖。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作仔細的考慮，亦很可能要作出不同程度的妥協。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生涯規劃並不容易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E2C514-F9BE-09AA-40EC-3F40603471E3}"/>
              </a:ext>
            </a:extLst>
          </p:cNvPr>
          <p:cNvSpPr txBox="1">
            <a:spLocks/>
          </p:cNvSpPr>
          <p:nvPr/>
        </p:nvSpPr>
        <p:spPr>
          <a:xfrm>
            <a:off x="1067995" y="57304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生涯規劃的假設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1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912FF-A36D-4B71-86F3-00D5BF7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9107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人生規劃</a:t>
            </a:r>
            <a:r>
              <a:rPr lang="zh-TW" altLang="en-US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的考慮因素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6" descr="http://images.clipartpanda.com/ability-clipart-l_012.jpg">
            <a:extLst>
              <a:ext uri="{FF2B5EF4-FFF2-40B4-BE49-F238E27FC236}">
                <a16:creationId xmlns:a16="http://schemas.microsoft.com/office/drawing/2014/main" id="{4B0EDF70-BD4F-4282-BBD7-02CBB4E0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66" y="1255374"/>
            <a:ext cx="2493645" cy="24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1C0BCCF-1C62-43CD-8020-323D2FA13568}"/>
              </a:ext>
            </a:extLst>
          </p:cNvPr>
          <p:cNvSpPr/>
          <p:nvPr/>
        </p:nvSpPr>
        <p:spPr>
          <a:xfrm>
            <a:off x="9580227" y="517097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9C6685-AB05-4899-AADB-C9D65CBCB16D}"/>
              </a:ext>
            </a:extLst>
          </p:cNvPr>
          <p:cNvSpPr/>
          <p:nvPr/>
        </p:nvSpPr>
        <p:spPr>
          <a:xfrm>
            <a:off x="7826706" y="2027607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</a:p>
        </p:txBody>
      </p:sp>
      <p:pic>
        <p:nvPicPr>
          <p:cNvPr id="7" name="Picture 2" descr="http://www.brashgames.co.uk/wp-content/uploads/2010/11/hobbies___fun_key_art.png">
            <a:extLst>
              <a:ext uri="{FF2B5EF4-FFF2-40B4-BE49-F238E27FC236}">
                <a16:creationId xmlns:a16="http://schemas.microsoft.com/office/drawing/2014/main" id="{6DF296F4-10F1-418F-B8B8-AC79D2C7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58" y="3371284"/>
            <a:ext cx="3599391" cy="35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hrysaliscorporation.com/wp-content/uploads/2011/08/open_head_education_400_clr.png">
            <a:extLst>
              <a:ext uri="{FF2B5EF4-FFF2-40B4-BE49-F238E27FC236}">
                <a16:creationId xmlns:a16="http://schemas.microsoft.com/office/drawing/2014/main" id="{70236B32-44AE-4032-AAD0-5EAFA6CC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72" y="3822188"/>
            <a:ext cx="25984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lindsaylackey.com/wp-content/uploads/2012/04/money.jpg">
            <a:extLst>
              <a:ext uri="{FF2B5EF4-FFF2-40B4-BE49-F238E27FC236}">
                <a16:creationId xmlns:a16="http://schemas.microsoft.com/office/drawing/2014/main" id="{F1982E12-4806-496B-B15D-8192F569A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5" y="1912633"/>
            <a:ext cx="2493645" cy="24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0A0390F-45AB-4ADC-AE7C-0A75C1F7066F}"/>
              </a:ext>
            </a:extLst>
          </p:cNvPr>
          <p:cNvSpPr/>
          <p:nvPr/>
        </p:nvSpPr>
        <p:spPr>
          <a:xfrm>
            <a:off x="2795634" y="222600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EE67DB-E5D5-41E4-BCE3-3724B4D65A7A}"/>
              </a:ext>
            </a:extLst>
          </p:cNvPr>
          <p:cNvSpPr/>
          <p:nvPr/>
        </p:nvSpPr>
        <p:spPr>
          <a:xfrm>
            <a:off x="476562" y="3873317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</a:p>
        </p:txBody>
      </p:sp>
    </p:spTree>
    <p:extLst>
      <p:ext uri="{BB962C8B-B14F-4D97-AF65-F5344CB8AC3E}">
        <p14:creationId xmlns:p14="http://schemas.microsoft.com/office/powerpoint/2010/main" val="387995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Career-Planning - 中文">
            <a:extLst>
              <a:ext uri="{FF2B5EF4-FFF2-40B4-BE49-F238E27FC236}">
                <a16:creationId xmlns:a16="http://schemas.microsoft.com/office/drawing/2014/main" id="{B2A03C84-356F-476E-A9CE-99DA5032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06" y="86927"/>
            <a:ext cx="7018987" cy="668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81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75" t="14983" r="27162" b="6579"/>
          <a:stretch/>
        </p:blipFill>
        <p:spPr>
          <a:xfrm>
            <a:off x="3468216" y="0"/>
            <a:ext cx="7236296" cy="68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6533E65-6933-427B-B8AE-08B29306B4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0527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039938" y="1028700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08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84C80DA-0FE0-4F49-AC1E-EFEAF8CB14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7528" y="84613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2039938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552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576" y="520700"/>
            <a:ext cx="2466975" cy="787400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zh-HK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家長角色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90514"/>
            <a:ext cx="1585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5763" y="1903413"/>
            <a:ext cx="108440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與孩子討論他的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技能</a:t>
            </a: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、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興趣</a:t>
            </a: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、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能力</a:t>
            </a: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和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目標</a:t>
            </a: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，以協助他計劃未來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  <a:endParaRPr lang="zh-HK" altLang="en-US" sz="36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鼓勵孩子參加</a:t>
            </a:r>
            <a:r>
              <a:rPr lang="zh-HK" altLang="en-US" sz="3600" dirty="0">
                <a:latin typeface="微軟正黑體" panose="020B0604030504040204" pitchFamily="34" charset="-120"/>
              </a:rPr>
              <a:t>社會</a:t>
            </a: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的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服務活動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指導孩子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管理金錢</a:t>
            </a: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，並鼓勵他們作出節儉的選擇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  <a:endParaRPr lang="zh-HK" altLang="en-US" sz="36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安排孩子進行工作觀察、實地視察或個人訪問，以幫助他們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接觸各類職業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。</a:t>
            </a:r>
            <a:endParaRPr lang="zh-HK" altLang="en-US" sz="36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HK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參加以</a:t>
            </a:r>
            <a:r>
              <a:rPr lang="zh-HK" altLang="en-US" sz="3600" dirty="0">
                <a:solidFill>
                  <a:srgbClr val="FF0000"/>
                </a:solidFill>
                <a:latin typeface="微軟正黑體" panose="020B0604030504040204" pitchFamily="34" charset="-120"/>
              </a:rPr>
              <a:t>工作為本的活動</a:t>
            </a:r>
          </a:p>
        </p:txBody>
      </p:sp>
    </p:spTree>
    <p:extLst>
      <p:ext uri="{BB962C8B-B14F-4D97-AF65-F5344CB8AC3E}">
        <p14:creationId xmlns:p14="http://schemas.microsoft.com/office/powerpoint/2010/main" val="24525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470BBA-F057-4DB2-A555-97E8DC66C84F}"/>
              </a:ext>
            </a:extLst>
          </p:cNvPr>
          <p:cNvSpPr/>
          <p:nvPr/>
        </p:nvSpPr>
        <p:spPr>
          <a:xfrm>
            <a:off x="1847528" y="379907"/>
            <a:ext cx="572464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家長可以做的事：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9846B8-207A-4CA4-834D-DFDD95C6E6A2}"/>
              </a:ext>
            </a:extLst>
          </p:cNvPr>
          <p:cNvSpPr/>
          <p:nvPr/>
        </p:nvSpPr>
        <p:spPr>
          <a:xfrm>
            <a:off x="2337230" y="1470816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父母的角色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1A6CE1-28AC-4A8B-95AA-1B4D33F74A6B}"/>
              </a:ext>
            </a:extLst>
          </p:cNvPr>
          <p:cNvSpPr/>
          <p:nvPr/>
        </p:nvSpPr>
        <p:spPr>
          <a:xfrm>
            <a:off x="5519936" y="2401418"/>
            <a:ext cx="50321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先控制自己情緒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2F8417-20A8-4F83-B10D-D9BAE926D713}"/>
              </a:ext>
            </a:extLst>
          </p:cNvPr>
          <p:cNvSpPr/>
          <p:nvPr/>
        </p:nvSpPr>
        <p:spPr>
          <a:xfrm>
            <a:off x="1952990" y="2687465"/>
            <a:ext cx="29546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言簡意精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0FB451-0DDD-4FEA-B084-A6FFEC404FCF}"/>
              </a:ext>
            </a:extLst>
          </p:cNvPr>
          <p:cNvSpPr/>
          <p:nvPr/>
        </p:nvSpPr>
        <p:spPr>
          <a:xfrm>
            <a:off x="5366771" y="3483276"/>
            <a:ext cx="29546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尊重自主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083A93-97AD-40DE-AFDD-44D6862A2137}"/>
              </a:ext>
            </a:extLst>
          </p:cNvPr>
          <p:cNvSpPr/>
          <p:nvPr/>
        </p:nvSpPr>
        <p:spPr>
          <a:xfrm>
            <a:off x="2423593" y="4005064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各施其職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617DA0-248B-49FA-A46D-277779AACA7E}"/>
              </a:ext>
            </a:extLst>
          </p:cNvPr>
          <p:cNvSpPr/>
          <p:nvPr/>
        </p:nvSpPr>
        <p:spPr>
          <a:xfrm>
            <a:off x="7011555" y="4413878"/>
            <a:ext cx="29546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44E8D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明確期望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460260B-162B-42F6-9C15-224BFA38C41D}"/>
              </a:ext>
            </a:extLst>
          </p:cNvPr>
          <p:cNvSpPr/>
          <p:nvPr/>
        </p:nvSpPr>
        <p:spPr>
          <a:xfrm>
            <a:off x="1644732" y="4993183"/>
            <a:ext cx="43396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重視努力過程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3900E7-10DD-46CC-88FA-E51FE1ACD290}"/>
              </a:ext>
            </a:extLst>
          </p:cNvPr>
          <p:cNvSpPr/>
          <p:nvPr/>
        </p:nvSpPr>
        <p:spPr>
          <a:xfrm>
            <a:off x="5984383" y="5322663"/>
            <a:ext cx="43396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優質親子相處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3609-ED60-4AA5-9DB0-F285F19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3177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zh-TW" altLang="zh-TW" b="1" u="sng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父母生涯規劃十式</a:t>
            </a: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2FC3-EDF5-4804-A141-6748E6DE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1211264"/>
            <a:ext cx="5162550" cy="51974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zh-TW" altLang="zh-TW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父母是職業導師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引發職業興趣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從上而下的規劃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b="1" u="sng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引路非教路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確立「我的志願」概念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少說、多聽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父母一致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b="1" u="sng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了解青年的步伐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b="1" u="sng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忌用經驗壓過他們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zh-TW" b="1" u="sng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忌太多自己的期望和投射</a:t>
            </a:r>
          </a:p>
          <a:p>
            <a:pPr>
              <a:defRPr/>
            </a:pP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3C3E6A57-9258-4FB4-ABAA-E6268828B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47926"/>
            <a:ext cx="29845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774825" y="105251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4800" b="1"/>
              <a:t>今日內容</a:t>
            </a:r>
            <a:endParaRPr lang="zh-HK" altLang="en-US" sz="4800" b="1"/>
          </a:p>
        </p:txBody>
      </p:sp>
      <p:sp>
        <p:nvSpPr>
          <p:cNvPr id="2" name="圓角矩形 1"/>
          <p:cNvSpPr/>
          <p:nvPr/>
        </p:nvSpPr>
        <p:spPr>
          <a:xfrm>
            <a:off x="1973263" y="2276476"/>
            <a:ext cx="8280400" cy="23034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認識「生涯規劃」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家長在生涯規劃的角色、錦囊</a:t>
            </a:r>
          </a:p>
        </p:txBody>
      </p:sp>
    </p:spTree>
    <p:extLst>
      <p:ext uri="{BB962C8B-B14F-4D97-AF65-F5344CB8AC3E}">
        <p14:creationId xmlns:p14="http://schemas.microsoft.com/office/powerpoint/2010/main" val="178070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贏／輸在起跑線？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1981200" y="17002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lang="zh-TW" altLang="en-US"/>
              <a:t>輸在起跑線上？又如何？</a:t>
            </a:r>
            <a:endParaRPr lang="en-US" altLang="zh-TW"/>
          </a:p>
          <a:p>
            <a:pPr eaLnBrk="1" hangingPunct="1"/>
            <a:r>
              <a:rPr lang="zh-TW" altLang="en-US"/>
              <a:t>你想的終點在哪裡？是甚麼？</a:t>
            </a:r>
            <a:endParaRPr lang="en-US" altLang="zh-TW"/>
          </a:p>
          <a:p>
            <a:pPr eaLnBrk="1" hangingPunct="1"/>
            <a:r>
              <a:rPr lang="zh-TW" altLang="en-US"/>
              <a:t>所謂贏和輸的是什麽</a:t>
            </a:r>
            <a:r>
              <a:rPr lang="en-US" altLang="zh-TW"/>
              <a:t>(what)</a:t>
            </a:r>
            <a:r>
              <a:rPr lang="zh-TW" altLang="en-US"/>
              <a:t>？</a:t>
            </a:r>
            <a:endParaRPr lang="en-US" altLang="zh-TW"/>
          </a:p>
          <a:p>
            <a:pPr eaLnBrk="1" hangingPunct="1"/>
            <a:r>
              <a:rPr lang="zh-TW" altLang="en-US"/>
              <a:t>起跑線在哪裏？什麽時候定贏輸</a:t>
            </a:r>
            <a:r>
              <a:rPr lang="en-US" altLang="zh-TW"/>
              <a:t>(when)</a:t>
            </a:r>
            <a:r>
              <a:rPr lang="zh-TW" altLang="en-US"/>
              <a:t>？和哪些人</a:t>
            </a:r>
            <a:r>
              <a:rPr lang="en-US" altLang="zh-TW"/>
              <a:t>(who)</a:t>
            </a:r>
            <a:r>
              <a:rPr lang="zh-TW" altLang="en-US"/>
              <a:t>比較？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981201" y="4868863"/>
            <a:ext cx="8435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HK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「輸在起跑線上」就是永遠失敗嗎？</a:t>
            </a:r>
            <a:endParaRPr lang="en-US" altLang="zh-HK" sz="3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「贏在起跑線上」就一定會「贏在終點」嗎？</a:t>
            </a:r>
          </a:p>
        </p:txBody>
      </p:sp>
    </p:spTree>
    <p:extLst>
      <p:ext uri="{BB962C8B-B14F-4D97-AF65-F5344CB8AC3E}">
        <p14:creationId xmlns:p14="http://schemas.microsoft.com/office/powerpoint/2010/main" val="36818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342" y="77706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我們應該教魚爬樹或飛翔嗎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照片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43" y="1818042"/>
            <a:ext cx="5496031" cy="467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4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3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你了解你的子女嗎？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018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性格？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習慣？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興趣？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喜好？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ttp://www.internationalstudentinsurance.com/blog/wp-content/uploads/2015/11/confused-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47" y="1951029"/>
            <a:ext cx="3490344" cy="35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雲朵形圖說文字 8"/>
          <p:cNvSpPr/>
          <p:nvPr/>
        </p:nvSpPr>
        <p:spPr>
          <a:xfrm rot="370673">
            <a:off x="7771574" y="1762876"/>
            <a:ext cx="3436275" cy="1896408"/>
          </a:xfrm>
          <a:prstGeom prst="cloudCallout">
            <a:avLst>
              <a:gd name="adj1" fmla="val -53397"/>
              <a:gd name="adj2" fmla="val 967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足夠嗎？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45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一個人盡其可能地規劃未來生涯發展的歷程，考慮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個人的智慧、性向、價值，以及阻力、助力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，做好妥善的安排，期望自己能適得其所，而不是一顆擺錯位置的棋子。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洪鳳儀，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2000)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深思熟慮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的過程，讓人能整全地規劃一生，包括生命中重要的範疇，如工作、學習、人際關係和閒暇。這過程也要求人在其社會環境中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按步驟積極地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實施所定的計劃。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梁湘明，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16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「生涯」是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生命角色、生活模式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的選擇；「規劃」涵蓋對不同可能性的認知和探索，更重要的是在充分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瞭解個人特質和環境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的情況下，有勇氣和能力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為未來作抉擇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何玉芬，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必須包括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價值教育、個人成長發展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部分；其主要工作，是幫助學生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尋找人生方向，以及建立正面價值觀和人生觀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661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1847850" y="11588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歐美人才養成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654806B-9C4F-4674-9FCB-937011B47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117583"/>
              </p:ext>
            </p:extLst>
          </p:nvPr>
        </p:nvGraphicFramePr>
        <p:xfrm>
          <a:off x="1663704" y="-122237"/>
          <a:ext cx="8928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5F09C60-9305-4035-BD34-4FE61894B60C}"/>
              </a:ext>
            </a:extLst>
          </p:cNvPr>
          <p:cNvGraphicFramePr/>
          <p:nvPr/>
        </p:nvGraphicFramePr>
        <p:xfrm>
          <a:off x="1703512" y="3068960"/>
          <a:ext cx="8856984" cy="388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341" name="文字方塊 5"/>
          <p:cNvSpPr txBox="1">
            <a:spLocks noChangeArrowheads="1"/>
          </p:cNvSpPr>
          <p:nvPr/>
        </p:nvSpPr>
        <p:spPr bwMode="auto">
          <a:xfrm>
            <a:off x="1847851" y="3357563"/>
            <a:ext cx="264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香港人才養成</a:t>
            </a: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8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44490" y="1412776"/>
            <a:ext cx="8103021" cy="4483686"/>
            <a:chOff x="1505340" y="2456388"/>
            <a:chExt cx="7061945" cy="3907622"/>
          </a:xfrm>
        </p:grpSpPr>
        <p:pic>
          <p:nvPicPr>
            <p:cNvPr id="12" name="Picture 2" descr="https://sp.yimg.com/ib/th?id=HN.607999852953471556&amp;pid=15.1&amp;P=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340" y="2456388"/>
              <a:ext cx="7061945" cy="390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4128" y="2852936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工作／技能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60232" y="3605749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興趣／嗜好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60232" y="4675202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朋友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36312" y="5519606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家庭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7807" y="5519606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價值觀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8155" y="4735526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目標／</a:t>
              </a:r>
              <a:r>
                <a:rPr lang="en-US" altLang="zh-TW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要做的事</a:t>
              </a:r>
              <a:endParaRPr lang="zh-HK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28155" y="3717032"/>
              <a:ext cx="1728192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夢想</a:t>
              </a:r>
              <a:endParaRPr lang="zh-HK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73279" y="2711467"/>
              <a:ext cx="2132719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學歷／學習</a:t>
              </a:r>
              <a:endParaRPr lang="zh-HK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7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1100102"/>
            <a:ext cx="12412114" cy="579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5"/>
          <p:cNvSpPr>
            <a:spLocks noChangeAspect="1" noChangeArrowheads="1" noTextEdit="1"/>
          </p:cNvSpPr>
          <p:nvPr/>
        </p:nvSpPr>
        <p:spPr bwMode="auto">
          <a:xfrm>
            <a:off x="9264650" y="908050"/>
            <a:ext cx="11064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1" name="Freeform 8"/>
          <p:cNvSpPr>
            <a:spLocks/>
          </p:cNvSpPr>
          <p:nvPr/>
        </p:nvSpPr>
        <p:spPr bwMode="auto">
          <a:xfrm>
            <a:off x="9893299" y="2229340"/>
            <a:ext cx="515531" cy="471000"/>
          </a:xfrm>
          <a:custGeom>
            <a:avLst/>
            <a:gdLst>
              <a:gd name="T0" fmla="*/ 2147483646 w 602"/>
              <a:gd name="T1" fmla="*/ 2147483646 h 550"/>
              <a:gd name="T2" fmla="*/ 2147483646 w 602"/>
              <a:gd name="T3" fmla="*/ 2147483646 h 550"/>
              <a:gd name="T4" fmla="*/ 2147483646 w 602"/>
              <a:gd name="T5" fmla="*/ 2147483646 h 550"/>
              <a:gd name="T6" fmla="*/ 2147483646 w 602"/>
              <a:gd name="T7" fmla="*/ 2147483646 h 550"/>
              <a:gd name="T8" fmla="*/ 2147483646 w 602"/>
              <a:gd name="T9" fmla="*/ 2147483646 h 550"/>
              <a:gd name="T10" fmla="*/ 2147483646 w 602"/>
              <a:gd name="T11" fmla="*/ 2147483646 h 550"/>
              <a:gd name="T12" fmla="*/ 2147483646 w 602"/>
              <a:gd name="T13" fmla="*/ 2147483646 h 550"/>
              <a:gd name="T14" fmla="*/ 2147483646 w 602"/>
              <a:gd name="T15" fmla="*/ 2147483646 h 550"/>
              <a:gd name="T16" fmla="*/ 2147483646 w 602"/>
              <a:gd name="T17" fmla="*/ 2147483646 h 550"/>
              <a:gd name="T18" fmla="*/ 2147483646 w 602"/>
              <a:gd name="T19" fmla="*/ 2147483646 h 550"/>
              <a:gd name="T20" fmla="*/ 2147483646 w 602"/>
              <a:gd name="T21" fmla="*/ 2147483646 h 550"/>
              <a:gd name="T22" fmla="*/ 2147483646 w 602"/>
              <a:gd name="T23" fmla="*/ 2147483646 h 550"/>
              <a:gd name="T24" fmla="*/ 2147483646 w 602"/>
              <a:gd name="T25" fmla="*/ 2147483646 h 550"/>
              <a:gd name="T26" fmla="*/ 2147483646 w 602"/>
              <a:gd name="T27" fmla="*/ 2147483646 h 550"/>
              <a:gd name="T28" fmla="*/ 2147483646 w 602"/>
              <a:gd name="T29" fmla="*/ 2147483646 h 550"/>
              <a:gd name="T30" fmla="*/ 2147483646 w 602"/>
              <a:gd name="T31" fmla="*/ 2147483646 h 550"/>
              <a:gd name="T32" fmla="*/ 2147483646 w 602"/>
              <a:gd name="T33" fmla="*/ 2147483646 h 550"/>
              <a:gd name="T34" fmla="*/ 2147483646 w 602"/>
              <a:gd name="T35" fmla="*/ 2147483646 h 550"/>
              <a:gd name="T36" fmla="*/ 2147483646 w 602"/>
              <a:gd name="T37" fmla="*/ 2147483646 h 550"/>
              <a:gd name="T38" fmla="*/ 2147483646 w 602"/>
              <a:gd name="T39" fmla="*/ 2147483646 h 550"/>
              <a:gd name="T40" fmla="*/ 2147483646 w 602"/>
              <a:gd name="T41" fmla="*/ 2147483646 h 550"/>
              <a:gd name="T42" fmla="*/ 2147483646 w 602"/>
              <a:gd name="T43" fmla="*/ 2147483646 h 550"/>
              <a:gd name="T44" fmla="*/ 2147483646 w 602"/>
              <a:gd name="T45" fmla="*/ 2147483646 h 550"/>
              <a:gd name="T46" fmla="*/ 2147483646 w 602"/>
              <a:gd name="T47" fmla="*/ 2147483646 h 550"/>
              <a:gd name="T48" fmla="*/ 2147483646 w 602"/>
              <a:gd name="T49" fmla="*/ 2147483646 h 550"/>
              <a:gd name="T50" fmla="*/ 2147483646 w 602"/>
              <a:gd name="T51" fmla="*/ 2147483646 h 550"/>
              <a:gd name="T52" fmla="*/ 2147483646 w 602"/>
              <a:gd name="T53" fmla="*/ 2147483646 h 550"/>
              <a:gd name="T54" fmla="*/ 2147483646 w 602"/>
              <a:gd name="T55" fmla="*/ 2147483646 h 550"/>
              <a:gd name="T56" fmla="*/ 2147483646 w 602"/>
              <a:gd name="T57" fmla="*/ 2147483646 h 550"/>
              <a:gd name="T58" fmla="*/ 2147483646 w 602"/>
              <a:gd name="T59" fmla="*/ 2147483646 h 550"/>
              <a:gd name="T60" fmla="*/ 2147483646 w 602"/>
              <a:gd name="T61" fmla="*/ 2147483646 h 550"/>
              <a:gd name="T62" fmla="*/ 2147483646 w 602"/>
              <a:gd name="T63" fmla="*/ 2147483646 h 550"/>
              <a:gd name="T64" fmla="*/ 2147483646 w 602"/>
              <a:gd name="T65" fmla="*/ 2147483646 h 550"/>
              <a:gd name="T66" fmla="*/ 2147483646 w 602"/>
              <a:gd name="T67" fmla="*/ 2147483646 h 550"/>
              <a:gd name="T68" fmla="*/ 2147483646 w 602"/>
              <a:gd name="T69" fmla="*/ 2147483646 h 550"/>
              <a:gd name="T70" fmla="*/ 2147483646 w 602"/>
              <a:gd name="T71" fmla="*/ 2147483646 h 550"/>
              <a:gd name="T72" fmla="*/ 2147483646 w 602"/>
              <a:gd name="T73" fmla="*/ 0 h 550"/>
              <a:gd name="T74" fmla="*/ 2147483646 w 602"/>
              <a:gd name="T75" fmla="*/ 2147483646 h 550"/>
              <a:gd name="T76" fmla="*/ 2147483646 w 602"/>
              <a:gd name="T77" fmla="*/ 2147483646 h 550"/>
              <a:gd name="T78" fmla="*/ 2147483646 w 602"/>
              <a:gd name="T79" fmla="*/ 2147483646 h 550"/>
              <a:gd name="T80" fmla="*/ 2147483646 w 602"/>
              <a:gd name="T81" fmla="*/ 2147483646 h 550"/>
              <a:gd name="T82" fmla="*/ 2147483646 w 602"/>
              <a:gd name="T83" fmla="*/ 2147483646 h 550"/>
              <a:gd name="T84" fmla="*/ 2147483646 w 602"/>
              <a:gd name="T85" fmla="*/ 2147483646 h 550"/>
              <a:gd name="T86" fmla="*/ 2147483646 w 602"/>
              <a:gd name="T87" fmla="*/ 2147483646 h 550"/>
              <a:gd name="T88" fmla="*/ 2147483646 w 602"/>
              <a:gd name="T89" fmla="*/ 2147483646 h 550"/>
              <a:gd name="T90" fmla="*/ 2147483646 w 602"/>
              <a:gd name="T91" fmla="*/ 2147483646 h 550"/>
              <a:gd name="T92" fmla="*/ 2147483646 w 602"/>
              <a:gd name="T93" fmla="*/ 2147483646 h 550"/>
              <a:gd name="T94" fmla="*/ 2147483646 w 602"/>
              <a:gd name="T95" fmla="*/ 2147483646 h 550"/>
              <a:gd name="T96" fmla="*/ 2147483646 w 602"/>
              <a:gd name="T97" fmla="*/ 2147483646 h 550"/>
              <a:gd name="T98" fmla="*/ 2147483646 w 602"/>
              <a:gd name="T99" fmla="*/ 2147483646 h 550"/>
              <a:gd name="T100" fmla="*/ 2147483646 w 602"/>
              <a:gd name="T101" fmla="*/ 2147483646 h 550"/>
              <a:gd name="T102" fmla="*/ 2147483646 w 602"/>
              <a:gd name="T103" fmla="*/ 2147483646 h 550"/>
              <a:gd name="T104" fmla="*/ 2147483646 w 602"/>
              <a:gd name="T105" fmla="*/ 2147483646 h 550"/>
              <a:gd name="T106" fmla="*/ 2147483646 w 602"/>
              <a:gd name="T107" fmla="*/ 2147483646 h 550"/>
              <a:gd name="T108" fmla="*/ 2147483646 w 602"/>
              <a:gd name="T109" fmla="*/ 2147483646 h 550"/>
              <a:gd name="T110" fmla="*/ 2147483646 w 602"/>
              <a:gd name="T111" fmla="*/ 2147483646 h 550"/>
              <a:gd name="T112" fmla="*/ 2147483646 w 602"/>
              <a:gd name="T113" fmla="*/ 2147483646 h 550"/>
              <a:gd name="T114" fmla="*/ 2147483646 w 602"/>
              <a:gd name="T115" fmla="*/ 2147483646 h 550"/>
              <a:gd name="T116" fmla="*/ 2147483646 w 602"/>
              <a:gd name="T117" fmla="*/ 2147483646 h 550"/>
              <a:gd name="T118" fmla="*/ 2147483646 w 602"/>
              <a:gd name="T119" fmla="*/ 2147483646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2"/>
              <a:gd name="T181" fmla="*/ 0 h 550"/>
              <a:gd name="T182" fmla="*/ 602 w 602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2" h="550">
                <a:moveTo>
                  <a:pt x="545" y="310"/>
                </a:moveTo>
                <a:lnTo>
                  <a:pt x="547" y="305"/>
                </a:lnTo>
                <a:lnTo>
                  <a:pt x="553" y="299"/>
                </a:lnTo>
                <a:lnTo>
                  <a:pt x="555" y="293"/>
                </a:lnTo>
                <a:lnTo>
                  <a:pt x="560" y="289"/>
                </a:lnTo>
                <a:lnTo>
                  <a:pt x="566" y="284"/>
                </a:lnTo>
                <a:lnTo>
                  <a:pt x="570" y="282"/>
                </a:lnTo>
                <a:lnTo>
                  <a:pt x="581" y="276"/>
                </a:lnTo>
                <a:lnTo>
                  <a:pt x="589" y="276"/>
                </a:lnTo>
                <a:lnTo>
                  <a:pt x="594" y="276"/>
                </a:lnTo>
                <a:lnTo>
                  <a:pt x="598" y="282"/>
                </a:lnTo>
                <a:lnTo>
                  <a:pt x="598" y="286"/>
                </a:lnTo>
                <a:lnTo>
                  <a:pt x="600" y="291"/>
                </a:lnTo>
                <a:lnTo>
                  <a:pt x="600" y="295"/>
                </a:lnTo>
                <a:lnTo>
                  <a:pt x="602" y="303"/>
                </a:lnTo>
                <a:lnTo>
                  <a:pt x="602" y="307"/>
                </a:lnTo>
                <a:lnTo>
                  <a:pt x="602" y="312"/>
                </a:lnTo>
                <a:lnTo>
                  <a:pt x="600" y="318"/>
                </a:lnTo>
                <a:lnTo>
                  <a:pt x="600" y="324"/>
                </a:lnTo>
                <a:lnTo>
                  <a:pt x="594" y="333"/>
                </a:lnTo>
                <a:lnTo>
                  <a:pt x="587" y="343"/>
                </a:lnTo>
                <a:lnTo>
                  <a:pt x="577" y="350"/>
                </a:lnTo>
                <a:lnTo>
                  <a:pt x="568" y="360"/>
                </a:lnTo>
                <a:lnTo>
                  <a:pt x="562" y="364"/>
                </a:lnTo>
                <a:lnTo>
                  <a:pt x="556" y="369"/>
                </a:lnTo>
                <a:lnTo>
                  <a:pt x="553" y="373"/>
                </a:lnTo>
                <a:lnTo>
                  <a:pt x="547" y="379"/>
                </a:lnTo>
                <a:lnTo>
                  <a:pt x="541" y="381"/>
                </a:lnTo>
                <a:lnTo>
                  <a:pt x="536" y="386"/>
                </a:lnTo>
                <a:lnTo>
                  <a:pt x="530" y="390"/>
                </a:lnTo>
                <a:lnTo>
                  <a:pt x="524" y="394"/>
                </a:lnTo>
                <a:lnTo>
                  <a:pt x="518" y="400"/>
                </a:lnTo>
                <a:lnTo>
                  <a:pt x="513" y="404"/>
                </a:lnTo>
                <a:lnTo>
                  <a:pt x="509" y="411"/>
                </a:lnTo>
                <a:lnTo>
                  <a:pt x="505" y="415"/>
                </a:lnTo>
                <a:lnTo>
                  <a:pt x="501" y="421"/>
                </a:lnTo>
                <a:lnTo>
                  <a:pt x="496" y="426"/>
                </a:lnTo>
                <a:lnTo>
                  <a:pt x="494" y="432"/>
                </a:lnTo>
                <a:lnTo>
                  <a:pt x="490" y="440"/>
                </a:lnTo>
                <a:lnTo>
                  <a:pt x="488" y="445"/>
                </a:lnTo>
                <a:lnTo>
                  <a:pt x="488" y="453"/>
                </a:lnTo>
                <a:lnTo>
                  <a:pt x="486" y="462"/>
                </a:lnTo>
                <a:lnTo>
                  <a:pt x="486" y="470"/>
                </a:lnTo>
                <a:lnTo>
                  <a:pt x="484" y="478"/>
                </a:lnTo>
                <a:lnTo>
                  <a:pt x="484" y="485"/>
                </a:lnTo>
                <a:lnTo>
                  <a:pt x="482" y="491"/>
                </a:lnTo>
                <a:lnTo>
                  <a:pt x="482" y="499"/>
                </a:lnTo>
                <a:lnTo>
                  <a:pt x="479" y="504"/>
                </a:lnTo>
                <a:lnTo>
                  <a:pt x="477" y="510"/>
                </a:lnTo>
                <a:lnTo>
                  <a:pt x="471" y="516"/>
                </a:lnTo>
                <a:lnTo>
                  <a:pt x="469" y="521"/>
                </a:lnTo>
                <a:lnTo>
                  <a:pt x="461" y="531"/>
                </a:lnTo>
                <a:lnTo>
                  <a:pt x="452" y="539"/>
                </a:lnTo>
                <a:lnTo>
                  <a:pt x="446" y="542"/>
                </a:lnTo>
                <a:lnTo>
                  <a:pt x="442" y="544"/>
                </a:lnTo>
                <a:lnTo>
                  <a:pt x="437" y="546"/>
                </a:lnTo>
                <a:lnTo>
                  <a:pt x="431" y="550"/>
                </a:lnTo>
                <a:lnTo>
                  <a:pt x="425" y="550"/>
                </a:lnTo>
                <a:lnTo>
                  <a:pt x="420" y="550"/>
                </a:lnTo>
                <a:lnTo>
                  <a:pt x="414" y="550"/>
                </a:lnTo>
                <a:lnTo>
                  <a:pt x="408" y="550"/>
                </a:lnTo>
                <a:lnTo>
                  <a:pt x="403" y="550"/>
                </a:lnTo>
                <a:lnTo>
                  <a:pt x="397" y="550"/>
                </a:lnTo>
                <a:lnTo>
                  <a:pt x="391" y="548"/>
                </a:lnTo>
                <a:lnTo>
                  <a:pt x="387" y="546"/>
                </a:lnTo>
                <a:lnTo>
                  <a:pt x="378" y="540"/>
                </a:lnTo>
                <a:lnTo>
                  <a:pt x="368" y="533"/>
                </a:lnTo>
                <a:lnTo>
                  <a:pt x="365" y="529"/>
                </a:lnTo>
                <a:lnTo>
                  <a:pt x="361" y="523"/>
                </a:lnTo>
                <a:lnTo>
                  <a:pt x="357" y="518"/>
                </a:lnTo>
                <a:lnTo>
                  <a:pt x="357" y="514"/>
                </a:lnTo>
                <a:lnTo>
                  <a:pt x="353" y="506"/>
                </a:lnTo>
                <a:lnTo>
                  <a:pt x="351" y="501"/>
                </a:lnTo>
                <a:lnTo>
                  <a:pt x="348" y="495"/>
                </a:lnTo>
                <a:lnTo>
                  <a:pt x="346" y="491"/>
                </a:lnTo>
                <a:lnTo>
                  <a:pt x="342" y="485"/>
                </a:lnTo>
                <a:lnTo>
                  <a:pt x="340" y="480"/>
                </a:lnTo>
                <a:lnTo>
                  <a:pt x="338" y="474"/>
                </a:lnTo>
                <a:lnTo>
                  <a:pt x="334" y="472"/>
                </a:lnTo>
                <a:lnTo>
                  <a:pt x="330" y="462"/>
                </a:lnTo>
                <a:lnTo>
                  <a:pt x="327" y="457"/>
                </a:lnTo>
                <a:lnTo>
                  <a:pt x="321" y="451"/>
                </a:lnTo>
                <a:lnTo>
                  <a:pt x="315" y="445"/>
                </a:lnTo>
                <a:lnTo>
                  <a:pt x="308" y="440"/>
                </a:lnTo>
                <a:lnTo>
                  <a:pt x="300" y="436"/>
                </a:lnTo>
                <a:lnTo>
                  <a:pt x="292" y="432"/>
                </a:lnTo>
                <a:lnTo>
                  <a:pt x="283" y="430"/>
                </a:lnTo>
                <a:lnTo>
                  <a:pt x="277" y="428"/>
                </a:lnTo>
                <a:lnTo>
                  <a:pt x="272" y="426"/>
                </a:lnTo>
                <a:lnTo>
                  <a:pt x="266" y="426"/>
                </a:lnTo>
                <a:lnTo>
                  <a:pt x="260" y="426"/>
                </a:lnTo>
                <a:lnTo>
                  <a:pt x="253" y="426"/>
                </a:lnTo>
                <a:lnTo>
                  <a:pt x="247" y="426"/>
                </a:lnTo>
                <a:lnTo>
                  <a:pt x="239" y="426"/>
                </a:lnTo>
                <a:lnTo>
                  <a:pt x="234" y="426"/>
                </a:lnTo>
                <a:lnTo>
                  <a:pt x="224" y="426"/>
                </a:lnTo>
                <a:lnTo>
                  <a:pt x="216" y="426"/>
                </a:lnTo>
                <a:lnTo>
                  <a:pt x="209" y="426"/>
                </a:lnTo>
                <a:lnTo>
                  <a:pt x="201" y="426"/>
                </a:lnTo>
                <a:lnTo>
                  <a:pt x="194" y="428"/>
                </a:lnTo>
                <a:lnTo>
                  <a:pt x="188" y="428"/>
                </a:lnTo>
                <a:lnTo>
                  <a:pt x="182" y="430"/>
                </a:lnTo>
                <a:lnTo>
                  <a:pt x="177" y="432"/>
                </a:lnTo>
                <a:lnTo>
                  <a:pt x="169" y="434"/>
                </a:lnTo>
                <a:lnTo>
                  <a:pt x="163" y="434"/>
                </a:lnTo>
                <a:lnTo>
                  <a:pt x="158" y="434"/>
                </a:lnTo>
                <a:lnTo>
                  <a:pt x="152" y="438"/>
                </a:lnTo>
                <a:lnTo>
                  <a:pt x="142" y="440"/>
                </a:lnTo>
                <a:lnTo>
                  <a:pt x="137" y="440"/>
                </a:lnTo>
                <a:lnTo>
                  <a:pt x="127" y="440"/>
                </a:lnTo>
                <a:lnTo>
                  <a:pt x="120" y="440"/>
                </a:lnTo>
                <a:lnTo>
                  <a:pt x="114" y="436"/>
                </a:lnTo>
                <a:lnTo>
                  <a:pt x="110" y="432"/>
                </a:lnTo>
                <a:lnTo>
                  <a:pt x="104" y="424"/>
                </a:lnTo>
                <a:lnTo>
                  <a:pt x="101" y="415"/>
                </a:lnTo>
                <a:lnTo>
                  <a:pt x="97" y="411"/>
                </a:lnTo>
                <a:lnTo>
                  <a:pt x="97" y="404"/>
                </a:lnTo>
                <a:lnTo>
                  <a:pt x="95" y="396"/>
                </a:lnTo>
                <a:lnTo>
                  <a:pt x="95" y="390"/>
                </a:lnTo>
                <a:lnTo>
                  <a:pt x="91" y="381"/>
                </a:lnTo>
                <a:lnTo>
                  <a:pt x="91" y="371"/>
                </a:lnTo>
                <a:lnTo>
                  <a:pt x="87" y="365"/>
                </a:lnTo>
                <a:lnTo>
                  <a:pt x="87" y="360"/>
                </a:lnTo>
                <a:lnTo>
                  <a:pt x="85" y="354"/>
                </a:lnTo>
                <a:lnTo>
                  <a:pt x="85" y="350"/>
                </a:lnTo>
                <a:lnTo>
                  <a:pt x="82" y="343"/>
                </a:lnTo>
                <a:lnTo>
                  <a:pt x="80" y="337"/>
                </a:lnTo>
                <a:lnTo>
                  <a:pt x="78" y="331"/>
                </a:lnTo>
                <a:lnTo>
                  <a:pt x="76" y="326"/>
                </a:lnTo>
                <a:lnTo>
                  <a:pt x="74" y="320"/>
                </a:lnTo>
                <a:lnTo>
                  <a:pt x="72" y="312"/>
                </a:lnTo>
                <a:lnTo>
                  <a:pt x="70" y="305"/>
                </a:lnTo>
                <a:lnTo>
                  <a:pt x="68" y="301"/>
                </a:lnTo>
                <a:lnTo>
                  <a:pt x="66" y="293"/>
                </a:lnTo>
                <a:lnTo>
                  <a:pt x="63" y="287"/>
                </a:lnTo>
                <a:lnTo>
                  <a:pt x="61" y="278"/>
                </a:lnTo>
                <a:lnTo>
                  <a:pt x="59" y="272"/>
                </a:lnTo>
                <a:lnTo>
                  <a:pt x="55" y="265"/>
                </a:lnTo>
                <a:lnTo>
                  <a:pt x="53" y="259"/>
                </a:lnTo>
                <a:lnTo>
                  <a:pt x="51" y="251"/>
                </a:lnTo>
                <a:lnTo>
                  <a:pt x="49" y="244"/>
                </a:lnTo>
                <a:lnTo>
                  <a:pt x="46" y="236"/>
                </a:lnTo>
                <a:lnTo>
                  <a:pt x="44" y="229"/>
                </a:lnTo>
                <a:lnTo>
                  <a:pt x="40" y="223"/>
                </a:lnTo>
                <a:lnTo>
                  <a:pt x="38" y="215"/>
                </a:lnTo>
                <a:lnTo>
                  <a:pt x="34" y="208"/>
                </a:lnTo>
                <a:lnTo>
                  <a:pt x="32" y="200"/>
                </a:lnTo>
                <a:lnTo>
                  <a:pt x="32" y="194"/>
                </a:lnTo>
                <a:lnTo>
                  <a:pt x="28" y="187"/>
                </a:lnTo>
                <a:lnTo>
                  <a:pt x="27" y="179"/>
                </a:lnTo>
                <a:lnTo>
                  <a:pt x="23" y="171"/>
                </a:lnTo>
                <a:lnTo>
                  <a:pt x="21" y="166"/>
                </a:lnTo>
                <a:lnTo>
                  <a:pt x="21" y="158"/>
                </a:lnTo>
                <a:lnTo>
                  <a:pt x="17" y="151"/>
                </a:lnTo>
                <a:lnTo>
                  <a:pt x="15" y="145"/>
                </a:lnTo>
                <a:lnTo>
                  <a:pt x="13" y="137"/>
                </a:lnTo>
                <a:lnTo>
                  <a:pt x="13" y="131"/>
                </a:lnTo>
                <a:lnTo>
                  <a:pt x="9" y="124"/>
                </a:lnTo>
                <a:lnTo>
                  <a:pt x="9" y="118"/>
                </a:lnTo>
                <a:lnTo>
                  <a:pt x="8" y="111"/>
                </a:lnTo>
                <a:lnTo>
                  <a:pt x="6" y="105"/>
                </a:lnTo>
                <a:lnTo>
                  <a:pt x="6" y="99"/>
                </a:lnTo>
                <a:lnTo>
                  <a:pt x="4" y="93"/>
                </a:lnTo>
                <a:lnTo>
                  <a:pt x="4" y="88"/>
                </a:lnTo>
                <a:lnTo>
                  <a:pt x="4" y="82"/>
                </a:lnTo>
                <a:lnTo>
                  <a:pt x="2" y="76"/>
                </a:lnTo>
                <a:lnTo>
                  <a:pt x="2" y="71"/>
                </a:lnTo>
                <a:lnTo>
                  <a:pt x="2" y="65"/>
                </a:lnTo>
                <a:lnTo>
                  <a:pt x="2" y="59"/>
                </a:lnTo>
                <a:lnTo>
                  <a:pt x="0" y="50"/>
                </a:lnTo>
                <a:lnTo>
                  <a:pt x="2" y="42"/>
                </a:lnTo>
                <a:lnTo>
                  <a:pt x="4" y="34"/>
                </a:lnTo>
                <a:lnTo>
                  <a:pt x="6" y="29"/>
                </a:lnTo>
                <a:lnTo>
                  <a:pt x="9" y="23"/>
                </a:lnTo>
                <a:lnTo>
                  <a:pt x="15" y="19"/>
                </a:lnTo>
                <a:lnTo>
                  <a:pt x="21" y="12"/>
                </a:lnTo>
                <a:lnTo>
                  <a:pt x="30" y="8"/>
                </a:lnTo>
                <a:lnTo>
                  <a:pt x="38" y="10"/>
                </a:lnTo>
                <a:lnTo>
                  <a:pt x="44" y="14"/>
                </a:lnTo>
                <a:lnTo>
                  <a:pt x="51" y="17"/>
                </a:lnTo>
                <a:lnTo>
                  <a:pt x="55" y="27"/>
                </a:lnTo>
                <a:lnTo>
                  <a:pt x="57" y="31"/>
                </a:lnTo>
                <a:lnTo>
                  <a:pt x="61" y="36"/>
                </a:lnTo>
                <a:lnTo>
                  <a:pt x="63" y="42"/>
                </a:lnTo>
                <a:lnTo>
                  <a:pt x="66" y="48"/>
                </a:lnTo>
                <a:lnTo>
                  <a:pt x="68" y="54"/>
                </a:lnTo>
                <a:lnTo>
                  <a:pt x="70" y="59"/>
                </a:lnTo>
                <a:lnTo>
                  <a:pt x="74" y="63"/>
                </a:lnTo>
                <a:lnTo>
                  <a:pt x="76" y="69"/>
                </a:lnTo>
                <a:lnTo>
                  <a:pt x="80" y="74"/>
                </a:lnTo>
                <a:lnTo>
                  <a:pt x="82" y="80"/>
                </a:lnTo>
                <a:lnTo>
                  <a:pt x="85" y="86"/>
                </a:lnTo>
                <a:lnTo>
                  <a:pt x="89" y="92"/>
                </a:lnTo>
                <a:lnTo>
                  <a:pt x="95" y="101"/>
                </a:lnTo>
                <a:lnTo>
                  <a:pt x="103" y="109"/>
                </a:lnTo>
                <a:lnTo>
                  <a:pt x="108" y="112"/>
                </a:lnTo>
                <a:lnTo>
                  <a:pt x="112" y="116"/>
                </a:lnTo>
                <a:lnTo>
                  <a:pt x="118" y="118"/>
                </a:lnTo>
                <a:lnTo>
                  <a:pt x="123" y="120"/>
                </a:lnTo>
                <a:lnTo>
                  <a:pt x="133" y="120"/>
                </a:lnTo>
                <a:lnTo>
                  <a:pt x="142" y="118"/>
                </a:lnTo>
                <a:lnTo>
                  <a:pt x="146" y="112"/>
                </a:lnTo>
                <a:lnTo>
                  <a:pt x="152" y="109"/>
                </a:lnTo>
                <a:lnTo>
                  <a:pt x="156" y="105"/>
                </a:lnTo>
                <a:lnTo>
                  <a:pt x="159" y="101"/>
                </a:lnTo>
                <a:lnTo>
                  <a:pt x="163" y="93"/>
                </a:lnTo>
                <a:lnTo>
                  <a:pt x="167" y="88"/>
                </a:lnTo>
                <a:lnTo>
                  <a:pt x="171" y="82"/>
                </a:lnTo>
                <a:lnTo>
                  <a:pt x="175" y="76"/>
                </a:lnTo>
                <a:lnTo>
                  <a:pt x="177" y="69"/>
                </a:lnTo>
                <a:lnTo>
                  <a:pt x="182" y="61"/>
                </a:lnTo>
                <a:lnTo>
                  <a:pt x="184" y="54"/>
                </a:lnTo>
                <a:lnTo>
                  <a:pt x="190" y="48"/>
                </a:lnTo>
                <a:lnTo>
                  <a:pt x="190" y="42"/>
                </a:lnTo>
                <a:lnTo>
                  <a:pt x="194" y="34"/>
                </a:lnTo>
                <a:lnTo>
                  <a:pt x="196" y="29"/>
                </a:lnTo>
                <a:lnTo>
                  <a:pt x="199" y="23"/>
                </a:lnTo>
                <a:lnTo>
                  <a:pt x="201" y="17"/>
                </a:lnTo>
                <a:lnTo>
                  <a:pt x="205" y="14"/>
                </a:lnTo>
                <a:lnTo>
                  <a:pt x="207" y="8"/>
                </a:lnTo>
                <a:lnTo>
                  <a:pt x="211" y="6"/>
                </a:lnTo>
                <a:lnTo>
                  <a:pt x="216" y="0"/>
                </a:lnTo>
                <a:lnTo>
                  <a:pt x="222" y="0"/>
                </a:lnTo>
                <a:lnTo>
                  <a:pt x="224" y="0"/>
                </a:lnTo>
                <a:lnTo>
                  <a:pt x="228" y="2"/>
                </a:lnTo>
                <a:lnTo>
                  <a:pt x="230" y="6"/>
                </a:lnTo>
                <a:lnTo>
                  <a:pt x="234" y="12"/>
                </a:lnTo>
                <a:lnTo>
                  <a:pt x="234" y="15"/>
                </a:lnTo>
                <a:lnTo>
                  <a:pt x="235" y="21"/>
                </a:lnTo>
                <a:lnTo>
                  <a:pt x="237" y="29"/>
                </a:lnTo>
                <a:lnTo>
                  <a:pt x="239" y="34"/>
                </a:lnTo>
                <a:lnTo>
                  <a:pt x="239" y="40"/>
                </a:lnTo>
                <a:lnTo>
                  <a:pt x="241" y="48"/>
                </a:lnTo>
                <a:lnTo>
                  <a:pt x="241" y="54"/>
                </a:lnTo>
                <a:lnTo>
                  <a:pt x="241" y="63"/>
                </a:lnTo>
                <a:lnTo>
                  <a:pt x="241" y="69"/>
                </a:lnTo>
                <a:lnTo>
                  <a:pt x="241" y="76"/>
                </a:lnTo>
                <a:lnTo>
                  <a:pt x="241" y="82"/>
                </a:lnTo>
                <a:lnTo>
                  <a:pt x="241" y="92"/>
                </a:lnTo>
                <a:lnTo>
                  <a:pt x="239" y="99"/>
                </a:lnTo>
                <a:lnTo>
                  <a:pt x="239" y="107"/>
                </a:lnTo>
                <a:lnTo>
                  <a:pt x="239" y="112"/>
                </a:lnTo>
                <a:lnTo>
                  <a:pt x="239" y="122"/>
                </a:lnTo>
                <a:lnTo>
                  <a:pt x="237" y="128"/>
                </a:lnTo>
                <a:lnTo>
                  <a:pt x="237" y="135"/>
                </a:lnTo>
                <a:lnTo>
                  <a:pt x="237" y="141"/>
                </a:lnTo>
                <a:lnTo>
                  <a:pt x="237" y="147"/>
                </a:lnTo>
                <a:lnTo>
                  <a:pt x="237" y="152"/>
                </a:lnTo>
                <a:lnTo>
                  <a:pt x="239" y="160"/>
                </a:lnTo>
                <a:lnTo>
                  <a:pt x="241" y="166"/>
                </a:lnTo>
                <a:lnTo>
                  <a:pt x="241" y="171"/>
                </a:lnTo>
                <a:lnTo>
                  <a:pt x="245" y="183"/>
                </a:lnTo>
                <a:lnTo>
                  <a:pt x="251" y="190"/>
                </a:lnTo>
                <a:lnTo>
                  <a:pt x="254" y="192"/>
                </a:lnTo>
                <a:lnTo>
                  <a:pt x="258" y="196"/>
                </a:lnTo>
                <a:lnTo>
                  <a:pt x="264" y="198"/>
                </a:lnTo>
                <a:lnTo>
                  <a:pt x="270" y="200"/>
                </a:lnTo>
                <a:lnTo>
                  <a:pt x="273" y="200"/>
                </a:lnTo>
                <a:lnTo>
                  <a:pt x="279" y="200"/>
                </a:lnTo>
                <a:lnTo>
                  <a:pt x="287" y="198"/>
                </a:lnTo>
                <a:lnTo>
                  <a:pt x="292" y="196"/>
                </a:lnTo>
                <a:lnTo>
                  <a:pt x="300" y="192"/>
                </a:lnTo>
                <a:lnTo>
                  <a:pt x="308" y="187"/>
                </a:lnTo>
                <a:lnTo>
                  <a:pt x="315" y="183"/>
                </a:lnTo>
                <a:lnTo>
                  <a:pt x="325" y="177"/>
                </a:lnTo>
                <a:lnTo>
                  <a:pt x="332" y="171"/>
                </a:lnTo>
                <a:lnTo>
                  <a:pt x="340" y="164"/>
                </a:lnTo>
                <a:lnTo>
                  <a:pt x="349" y="158"/>
                </a:lnTo>
                <a:lnTo>
                  <a:pt x="359" y="151"/>
                </a:lnTo>
                <a:lnTo>
                  <a:pt x="367" y="141"/>
                </a:lnTo>
                <a:lnTo>
                  <a:pt x="378" y="135"/>
                </a:lnTo>
                <a:lnTo>
                  <a:pt x="384" y="131"/>
                </a:lnTo>
                <a:lnTo>
                  <a:pt x="387" y="128"/>
                </a:lnTo>
                <a:lnTo>
                  <a:pt x="393" y="124"/>
                </a:lnTo>
                <a:lnTo>
                  <a:pt x="399" y="122"/>
                </a:lnTo>
                <a:lnTo>
                  <a:pt x="404" y="118"/>
                </a:lnTo>
                <a:lnTo>
                  <a:pt x="410" y="112"/>
                </a:lnTo>
                <a:lnTo>
                  <a:pt x="414" y="109"/>
                </a:lnTo>
                <a:lnTo>
                  <a:pt x="420" y="107"/>
                </a:lnTo>
                <a:lnTo>
                  <a:pt x="425" y="103"/>
                </a:lnTo>
                <a:lnTo>
                  <a:pt x="431" y="101"/>
                </a:lnTo>
                <a:lnTo>
                  <a:pt x="437" y="97"/>
                </a:lnTo>
                <a:lnTo>
                  <a:pt x="442" y="95"/>
                </a:lnTo>
                <a:lnTo>
                  <a:pt x="448" y="92"/>
                </a:lnTo>
                <a:lnTo>
                  <a:pt x="454" y="90"/>
                </a:lnTo>
                <a:lnTo>
                  <a:pt x="460" y="86"/>
                </a:lnTo>
                <a:lnTo>
                  <a:pt x="465" y="84"/>
                </a:lnTo>
                <a:lnTo>
                  <a:pt x="471" y="82"/>
                </a:lnTo>
                <a:lnTo>
                  <a:pt x="477" y="80"/>
                </a:lnTo>
                <a:lnTo>
                  <a:pt x="482" y="78"/>
                </a:lnTo>
                <a:lnTo>
                  <a:pt x="488" y="78"/>
                </a:lnTo>
                <a:lnTo>
                  <a:pt x="494" y="76"/>
                </a:lnTo>
                <a:lnTo>
                  <a:pt x="498" y="76"/>
                </a:lnTo>
                <a:lnTo>
                  <a:pt x="503" y="74"/>
                </a:lnTo>
                <a:lnTo>
                  <a:pt x="509" y="74"/>
                </a:lnTo>
                <a:lnTo>
                  <a:pt x="515" y="74"/>
                </a:lnTo>
                <a:lnTo>
                  <a:pt x="522" y="74"/>
                </a:lnTo>
                <a:lnTo>
                  <a:pt x="528" y="74"/>
                </a:lnTo>
                <a:lnTo>
                  <a:pt x="534" y="76"/>
                </a:lnTo>
                <a:lnTo>
                  <a:pt x="539" y="76"/>
                </a:lnTo>
                <a:lnTo>
                  <a:pt x="545" y="80"/>
                </a:lnTo>
                <a:lnTo>
                  <a:pt x="551" y="82"/>
                </a:lnTo>
                <a:lnTo>
                  <a:pt x="556" y="84"/>
                </a:lnTo>
                <a:lnTo>
                  <a:pt x="562" y="88"/>
                </a:lnTo>
                <a:lnTo>
                  <a:pt x="570" y="90"/>
                </a:lnTo>
                <a:lnTo>
                  <a:pt x="575" y="93"/>
                </a:lnTo>
                <a:lnTo>
                  <a:pt x="581" y="99"/>
                </a:lnTo>
                <a:lnTo>
                  <a:pt x="587" y="101"/>
                </a:lnTo>
                <a:lnTo>
                  <a:pt x="587" y="107"/>
                </a:lnTo>
                <a:lnTo>
                  <a:pt x="587" y="114"/>
                </a:lnTo>
                <a:lnTo>
                  <a:pt x="585" y="120"/>
                </a:lnTo>
                <a:lnTo>
                  <a:pt x="581" y="126"/>
                </a:lnTo>
                <a:lnTo>
                  <a:pt x="575" y="135"/>
                </a:lnTo>
                <a:lnTo>
                  <a:pt x="568" y="145"/>
                </a:lnTo>
                <a:lnTo>
                  <a:pt x="562" y="149"/>
                </a:lnTo>
                <a:lnTo>
                  <a:pt x="556" y="152"/>
                </a:lnTo>
                <a:lnTo>
                  <a:pt x="551" y="160"/>
                </a:lnTo>
                <a:lnTo>
                  <a:pt x="543" y="166"/>
                </a:lnTo>
                <a:lnTo>
                  <a:pt x="536" y="171"/>
                </a:lnTo>
                <a:lnTo>
                  <a:pt x="528" y="179"/>
                </a:lnTo>
                <a:lnTo>
                  <a:pt x="518" y="185"/>
                </a:lnTo>
                <a:lnTo>
                  <a:pt x="509" y="194"/>
                </a:lnTo>
                <a:lnTo>
                  <a:pt x="503" y="196"/>
                </a:lnTo>
                <a:lnTo>
                  <a:pt x="498" y="200"/>
                </a:lnTo>
                <a:lnTo>
                  <a:pt x="492" y="204"/>
                </a:lnTo>
                <a:lnTo>
                  <a:pt x="488" y="209"/>
                </a:lnTo>
                <a:lnTo>
                  <a:pt x="479" y="217"/>
                </a:lnTo>
                <a:lnTo>
                  <a:pt x="471" y="225"/>
                </a:lnTo>
                <a:lnTo>
                  <a:pt x="465" y="234"/>
                </a:lnTo>
                <a:lnTo>
                  <a:pt x="461" y="242"/>
                </a:lnTo>
                <a:lnTo>
                  <a:pt x="456" y="251"/>
                </a:lnTo>
                <a:lnTo>
                  <a:pt x="452" y="261"/>
                </a:lnTo>
                <a:lnTo>
                  <a:pt x="448" y="270"/>
                </a:lnTo>
                <a:lnTo>
                  <a:pt x="448" y="278"/>
                </a:lnTo>
                <a:lnTo>
                  <a:pt x="444" y="287"/>
                </a:lnTo>
                <a:lnTo>
                  <a:pt x="444" y="295"/>
                </a:lnTo>
                <a:lnTo>
                  <a:pt x="444" y="303"/>
                </a:lnTo>
                <a:lnTo>
                  <a:pt x="446" y="310"/>
                </a:lnTo>
                <a:lnTo>
                  <a:pt x="448" y="320"/>
                </a:lnTo>
                <a:lnTo>
                  <a:pt x="450" y="327"/>
                </a:lnTo>
                <a:lnTo>
                  <a:pt x="452" y="333"/>
                </a:lnTo>
                <a:lnTo>
                  <a:pt x="456" y="337"/>
                </a:lnTo>
                <a:lnTo>
                  <a:pt x="460" y="341"/>
                </a:lnTo>
                <a:lnTo>
                  <a:pt x="465" y="346"/>
                </a:lnTo>
                <a:lnTo>
                  <a:pt x="469" y="348"/>
                </a:lnTo>
                <a:lnTo>
                  <a:pt x="475" y="350"/>
                </a:lnTo>
                <a:lnTo>
                  <a:pt x="480" y="350"/>
                </a:lnTo>
                <a:lnTo>
                  <a:pt x="488" y="352"/>
                </a:lnTo>
                <a:lnTo>
                  <a:pt x="494" y="350"/>
                </a:lnTo>
                <a:lnTo>
                  <a:pt x="499" y="348"/>
                </a:lnTo>
                <a:lnTo>
                  <a:pt x="507" y="346"/>
                </a:lnTo>
                <a:lnTo>
                  <a:pt x="515" y="341"/>
                </a:lnTo>
                <a:lnTo>
                  <a:pt x="520" y="335"/>
                </a:lnTo>
                <a:lnTo>
                  <a:pt x="528" y="329"/>
                </a:lnTo>
                <a:lnTo>
                  <a:pt x="532" y="324"/>
                </a:lnTo>
                <a:lnTo>
                  <a:pt x="536" y="320"/>
                </a:lnTo>
                <a:lnTo>
                  <a:pt x="541" y="314"/>
                </a:lnTo>
                <a:lnTo>
                  <a:pt x="545" y="310"/>
                </a:lnTo>
                <a:close/>
              </a:path>
            </a:pathLst>
          </a:custGeom>
          <a:solidFill>
            <a:srgbClr val="B3D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grpSp>
        <p:nvGrpSpPr>
          <p:cNvPr id="9222" name="群組 133"/>
          <p:cNvGrpSpPr>
            <a:grpSpLocks/>
          </p:cNvGrpSpPr>
          <p:nvPr/>
        </p:nvGrpSpPr>
        <p:grpSpPr bwMode="auto">
          <a:xfrm>
            <a:off x="7911721" y="239041"/>
            <a:ext cx="1493497" cy="1983337"/>
            <a:chOff x="8085138" y="908050"/>
            <a:chExt cx="595313" cy="1080790"/>
          </a:xfrm>
        </p:grpSpPr>
        <p:sp>
          <p:nvSpPr>
            <p:cNvPr id="9275" name="Freeform 10"/>
            <p:cNvSpPr>
              <a:spLocks/>
            </p:cNvSpPr>
            <p:nvPr/>
          </p:nvSpPr>
          <p:spPr bwMode="auto">
            <a:xfrm>
              <a:off x="8105775" y="977900"/>
              <a:ext cx="547688" cy="323850"/>
            </a:xfrm>
            <a:custGeom>
              <a:avLst/>
              <a:gdLst>
                <a:gd name="T0" fmla="*/ 2147483646 w 689"/>
                <a:gd name="T1" fmla="*/ 2147483646 h 408"/>
                <a:gd name="T2" fmla="*/ 2147483646 w 689"/>
                <a:gd name="T3" fmla="*/ 2147483646 h 408"/>
                <a:gd name="T4" fmla="*/ 2147483646 w 689"/>
                <a:gd name="T5" fmla="*/ 2147483646 h 408"/>
                <a:gd name="T6" fmla="*/ 2147483646 w 689"/>
                <a:gd name="T7" fmla="*/ 2147483646 h 408"/>
                <a:gd name="T8" fmla="*/ 2147483646 w 689"/>
                <a:gd name="T9" fmla="*/ 2147483646 h 408"/>
                <a:gd name="T10" fmla="*/ 2147483646 w 689"/>
                <a:gd name="T11" fmla="*/ 2147483646 h 408"/>
                <a:gd name="T12" fmla="*/ 2147483646 w 689"/>
                <a:gd name="T13" fmla="*/ 2147483646 h 408"/>
                <a:gd name="T14" fmla="*/ 2147483646 w 689"/>
                <a:gd name="T15" fmla="*/ 2147483646 h 408"/>
                <a:gd name="T16" fmla="*/ 2147483646 w 689"/>
                <a:gd name="T17" fmla="*/ 2147483646 h 408"/>
                <a:gd name="T18" fmla="*/ 2147483646 w 689"/>
                <a:gd name="T19" fmla="*/ 2147483646 h 408"/>
                <a:gd name="T20" fmla="*/ 2147483646 w 689"/>
                <a:gd name="T21" fmla="*/ 2147483646 h 408"/>
                <a:gd name="T22" fmla="*/ 2147483646 w 689"/>
                <a:gd name="T23" fmla="*/ 2147483646 h 408"/>
                <a:gd name="T24" fmla="*/ 2147483646 w 689"/>
                <a:gd name="T25" fmla="*/ 2147483646 h 408"/>
                <a:gd name="T26" fmla="*/ 2147483646 w 689"/>
                <a:gd name="T27" fmla="*/ 2147483646 h 408"/>
                <a:gd name="T28" fmla="*/ 2147483646 w 689"/>
                <a:gd name="T29" fmla="*/ 2147483646 h 408"/>
                <a:gd name="T30" fmla="*/ 2147483646 w 689"/>
                <a:gd name="T31" fmla="*/ 2147483646 h 408"/>
                <a:gd name="T32" fmla="*/ 2147483646 w 689"/>
                <a:gd name="T33" fmla="*/ 2147483646 h 408"/>
                <a:gd name="T34" fmla="*/ 2147483646 w 689"/>
                <a:gd name="T35" fmla="*/ 2147483646 h 408"/>
                <a:gd name="T36" fmla="*/ 2147483646 w 689"/>
                <a:gd name="T37" fmla="*/ 2147483646 h 408"/>
                <a:gd name="T38" fmla="*/ 2147483646 w 689"/>
                <a:gd name="T39" fmla="*/ 2147483646 h 408"/>
                <a:gd name="T40" fmla="*/ 2147483646 w 689"/>
                <a:gd name="T41" fmla="*/ 2147483646 h 408"/>
                <a:gd name="T42" fmla="*/ 2147483646 w 689"/>
                <a:gd name="T43" fmla="*/ 2147483646 h 408"/>
                <a:gd name="T44" fmla="*/ 2147483646 w 689"/>
                <a:gd name="T45" fmla="*/ 2147483646 h 408"/>
                <a:gd name="T46" fmla="*/ 2147483646 w 689"/>
                <a:gd name="T47" fmla="*/ 2147483646 h 408"/>
                <a:gd name="T48" fmla="*/ 2147483646 w 689"/>
                <a:gd name="T49" fmla="*/ 2147483646 h 408"/>
                <a:gd name="T50" fmla="*/ 2147483646 w 689"/>
                <a:gd name="T51" fmla="*/ 2147483646 h 408"/>
                <a:gd name="T52" fmla="*/ 2147483646 w 689"/>
                <a:gd name="T53" fmla="*/ 2147483646 h 408"/>
                <a:gd name="T54" fmla="*/ 2147483646 w 689"/>
                <a:gd name="T55" fmla="*/ 2147483646 h 408"/>
                <a:gd name="T56" fmla="*/ 0 w 689"/>
                <a:gd name="T57" fmla="*/ 2147483646 h 408"/>
                <a:gd name="T58" fmla="*/ 2147483646 w 689"/>
                <a:gd name="T59" fmla="*/ 2147483646 h 408"/>
                <a:gd name="T60" fmla="*/ 2147483646 w 689"/>
                <a:gd name="T61" fmla="*/ 2147483646 h 408"/>
                <a:gd name="T62" fmla="*/ 2147483646 w 689"/>
                <a:gd name="T63" fmla="*/ 2147483646 h 408"/>
                <a:gd name="T64" fmla="*/ 2147483646 w 689"/>
                <a:gd name="T65" fmla="*/ 2147483646 h 408"/>
                <a:gd name="T66" fmla="*/ 2147483646 w 689"/>
                <a:gd name="T67" fmla="*/ 2147483646 h 408"/>
                <a:gd name="T68" fmla="*/ 2147483646 w 689"/>
                <a:gd name="T69" fmla="*/ 2147483646 h 408"/>
                <a:gd name="T70" fmla="*/ 2147483646 w 689"/>
                <a:gd name="T71" fmla="*/ 2147483646 h 408"/>
                <a:gd name="T72" fmla="*/ 2147483646 w 689"/>
                <a:gd name="T73" fmla="*/ 2147483646 h 408"/>
                <a:gd name="T74" fmla="*/ 2147483646 w 689"/>
                <a:gd name="T75" fmla="*/ 2147483646 h 408"/>
                <a:gd name="T76" fmla="*/ 2147483646 w 689"/>
                <a:gd name="T77" fmla="*/ 2147483646 h 408"/>
                <a:gd name="T78" fmla="*/ 2147483646 w 689"/>
                <a:gd name="T79" fmla="*/ 2147483646 h 408"/>
                <a:gd name="T80" fmla="*/ 2147483646 w 689"/>
                <a:gd name="T81" fmla="*/ 2147483646 h 408"/>
                <a:gd name="T82" fmla="*/ 2147483646 w 689"/>
                <a:gd name="T83" fmla="*/ 2147483646 h 408"/>
                <a:gd name="T84" fmla="*/ 2147483646 w 689"/>
                <a:gd name="T85" fmla="*/ 2147483646 h 408"/>
                <a:gd name="T86" fmla="*/ 2147483646 w 689"/>
                <a:gd name="T87" fmla="*/ 2147483646 h 408"/>
                <a:gd name="T88" fmla="*/ 2147483646 w 689"/>
                <a:gd name="T89" fmla="*/ 2147483646 h 408"/>
                <a:gd name="T90" fmla="*/ 2147483646 w 689"/>
                <a:gd name="T91" fmla="*/ 2147483646 h 408"/>
                <a:gd name="T92" fmla="*/ 2147483646 w 689"/>
                <a:gd name="T93" fmla="*/ 2147483646 h 408"/>
                <a:gd name="T94" fmla="*/ 2147483646 w 689"/>
                <a:gd name="T95" fmla="*/ 2147483646 h 408"/>
                <a:gd name="T96" fmla="*/ 2147483646 w 689"/>
                <a:gd name="T97" fmla="*/ 2147483646 h 408"/>
                <a:gd name="T98" fmla="*/ 2147483646 w 689"/>
                <a:gd name="T99" fmla="*/ 2147483646 h 408"/>
                <a:gd name="T100" fmla="*/ 2147483646 w 689"/>
                <a:gd name="T101" fmla="*/ 2147483646 h 408"/>
                <a:gd name="T102" fmla="*/ 2147483646 w 689"/>
                <a:gd name="T103" fmla="*/ 0 h 408"/>
                <a:gd name="T104" fmla="*/ 2147483646 w 689"/>
                <a:gd name="T105" fmla="*/ 0 h 408"/>
                <a:gd name="T106" fmla="*/ 2147483646 w 689"/>
                <a:gd name="T107" fmla="*/ 2147483646 h 408"/>
                <a:gd name="T108" fmla="*/ 2147483646 w 689"/>
                <a:gd name="T109" fmla="*/ 2147483646 h 408"/>
                <a:gd name="T110" fmla="*/ 2147483646 w 689"/>
                <a:gd name="T111" fmla="*/ 2147483646 h 408"/>
                <a:gd name="T112" fmla="*/ 2147483646 w 689"/>
                <a:gd name="T113" fmla="*/ 2147483646 h 408"/>
                <a:gd name="T114" fmla="*/ 2147483646 w 689"/>
                <a:gd name="T115" fmla="*/ 214748364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9"/>
                <a:gd name="T175" fmla="*/ 0 h 408"/>
                <a:gd name="T176" fmla="*/ 689 w 689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9" h="408">
                  <a:moveTo>
                    <a:pt x="659" y="378"/>
                  </a:moveTo>
                  <a:lnTo>
                    <a:pt x="659" y="372"/>
                  </a:lnTo>
                  <a:lnTo>
                    <a:pt x="655" y="367"/>
                  </a:lnTo>
                  <a:lnTo>
                    <a:pt x="651" y="361"/>
                  </a:lnTo>
                  <a:lnTo>
                    <a:pt x="647" y="355"/>
                  </a:lnTo>
                  <a:lnTo>
                    <a:pt x="643" y="350"/>
                  </a:lnTo>
                  <a:lnTo>
                    <a:pt x="638" y="344"/>
                  </a:lnTo>
                  <a:lnTo>
                    <a:pt x="632" y="338"/>
                  </a:lnTo>
                  <a:lnTo>
                    <a:pt x="626" y="336"/>
                  </a:lnTo>
                  <a:lnTo>
                    <a:pt x="623" y="331"/>
                  </a:lnTo>
                  <a:lnTo>
                    <a:pt x="619" y="327"/>
                  </a:lnTo>
                  <a:lnTo>
                    <a:pt x="611" y="325"/>
                  </a:lnTo>
                  <a:lnTo>
                    <a:pt x="605" y="321"/>
                  </a:lnTo>
                  <a:lnTo>
                    <a:pt x="598" y="319"/>
                  </a:lnTo>
                  <a:lnTo>
                    <a:pt x="590" y="315"/>
                  </a:lnTo>
                  <a:lnTo>
                    <a:pt x="583" y="311"/>
                  </a:lnTo>
                  <a:lnTo>
                    <a:pt x="573" y="310"/>
                  </a:lnTo>
                  <a:lnTo>
                    <a:pt x="564" y="306"/>
                  </a:lnTo>
                  <a:lnTo>
                    <a:pt x="554" y="304"/>
                  </a:lnTo>
                  <a:lnTo>
                    <a:pt x="548" y="304"/>
                  </a:lnTo>
                  <a:lnTo>
                    <a:pt x="543" y="302"/>
                  </a:lnTo>
                  <a:lnTo>
                    <a:pt x="537" y="300"/>
                  </a:lnTo>
                  <a:lnTo>
                    <a:pt x="533" y="300"/>
                  </a:lnTo>
                  <a:lnTo>
                    <a:pt x="526" y="298"/>
                  </a:lnTo>
                  <a:lnTo>
                    <a:pt x="520" y="298"/>
                  </a:lnTo>
                  <a:lnTo>
                    <a:pt x="512" y="298"/>
                  </a:lnTo>
                  <a:lnTo>
                    <a:pt x="507" y="298"/>
                  </a:lnTo>
                  <a:lnTo>
                    <a:pt x="499" y="298"/>
                  </a:lnTo>
                  <a:lnTo>
                    <a:pt x="491" y="296"/>
                  </a:lnTo>
                  <a:lnTo>
                    <a:pt x="486" y="296"/>
                  </a:lnTo>
                  <a:lnTo>
                    <a:pt x="478" y="296"/>
                  </a:lnTo>
                  <a:lnTo>
                    <a:pt x="472" y="296"/>
                  </a:lnTo>
                  <a:lnTo>
                    <a:pt x="465" y="296"/>
                  </a:lnTo>
                  <a:lnTo>
                    <a:pt x="459" y="298"/>
                  </a:lnTo>
                  <a:lnTo>
                    <a:pt x="454" y="298"/>
                  </a:lnTo>
                  <a:lnTo>
                    <a:pt x="446" y="298"/>
                  </a:lnTo>
                  <a:lnTo>
                    <a:pt x="440" y="300"/>
                  </a:lnTo>
                  <a:lnTo>
                    <a:pt x="435" y="302"/>
                  </a:lnTo>
                  <a:lnTo>
                    <a:pt x="429" y="304"/>
                  </a:lnTo>
                  <a:lnTo>
                    <a:pt x="423" y="306"/>
                  </a:lnTo>
                  <a:lnTo>
                    <a:pt x="417" y="308"/>
                  </a:lnTo>
                  <a:lnTo>
                    <a:pt x="412" y="310"/>
                  </a:lnTo>
                  <a:lnTo>
                    <a:pt x="406" y="311"/>
                  </a:lnTo>
                  <a:lnTo>
                    <a:pt x="400" y="313"/>
                  </a:lnTo>
                  <a:lnTo>
                    <a:pt x="393" y="315"/>
                  </a:lnTo>
                  <a:lnTo>
                    <a:pt x="387" y="319"/>
                  </a:lnTo>
                  <a:lnTo>
                    <a:pt x="383" y="321"/>
                  </a:lnTo>
                  <a:lnTo>
                    <a:pt x="378" y="325"/>
                  </a:lnTo>
                  <a:lnTo>
                    <a:pt x="372" y="327"/>
                  </a:lnTo>
                  <a:lnTo>
                    <a:pt x="366" y="331"/>
                  </a:lnTo>
                  <a:lnTo>
                    <a:pt x="360" y="332"/>
                  </a:lnTo>
                  <a:lnTo>
                    <a:pt x="355" y="336"/>
                  </a:lnTo>
                  <a:lnTo>
                    <a:pt x="349" y="338"/>
                  </a:lnTo>
                  <a:lnTo>
                    <a:pt x="343" y="342"/>
                  </a:lnTo>
                  <a:lnTo>
                    <a:pt x="340" y="344"/>
                  </a:lnTo>
                  <a:lnTo>
                    <a:pt x="334" y="348"/>
                  </a:lnTo>
                  <a:lnTo>
                    <a:pt x="328" y="351"/>
                  </a:lnTo>
                  <a:lnTo>
                    <a:pt x="322" y="355"/>
                  </a:lnTo>
                  <a:lnTo>
                    <a:pt x="319" y="357"/>
                  </a:lnTo>
                  <a:lnTo>
                    <a:pt x="313" y="361"/>
                  </a:lnTo>
                  <a:lnTo>
                    <a:pt x="307" y="363"/>
                  </a:lnTo>
                  <a:lnTo>
                    <a:pt x="302" y="367"/>
                  </a:lnTo>
                  <a:lnTo>
                    <a:pt x="296" y="369"/>
                  </a:lnTo>
                  <a:lnTo>
                    <a:pt x="288" y="372"/>
                  </a:lnTo>
                  <a:lnTo>
                    <a:pt x="283" y="374"/>
                  </a:lnTo>
                  <a:lnTo>
                    <a:pt x="279" y="378"/>
                  </a:lnTo>
                  <a:lnTo>
                    <a:pt x="273" y="380"/>
                  </a:lnTo>
                  <a:lnTo>
                    <a:pt x="267" y="382"/>
                  </a:lnTo>
                  <a:lnTo>
                    <a:pt x="262" y="384"/>
                  </a:lnTo>
                  <a:lnTo>
                    <a:pt x="256" y="388"/>
                  </a:lnTo>
                  <a:lnTo>
                    <a:pt x="250" y="391"/>
                  </a:lnTo>
                  <a:lnTo>
                    <a:pt x="245" y="391"/>
                  </a:lnTo>
                  <a:lnTo>
                    <a:pt x="239" y="395"/>
                  </a:lnTo>
                  <a:lnTo>
                    <a:pt x="233" y="397"/>
                  </a:lnTo>
                  <a:lnTo>
                    <a:pt x="228" y="401"/>
                  </a:lnTo>
                  <a:lnTo>
                    <a:pt x="222" y="401"/>
                  </a:lnTo>
                  <a:lnTo>
                    <a:pt x="216" y="403"/>
                  </a:lnTo>
                  <a:lnTo>
                    <a:pt x="209" y="403"/>
                  </a:lnTo>
                  <a:lnTo>
                    <a:pt x="203" y="405"/>
                  </a:lnTo>
                  <a:lnTo>
                    <a:pt x="197" y="405"/>
                  </a:lnTo>
                  <a:lnTo>
                    <a:pt x="191" y="408"/>
                  </a:lnTo>
                  <a:lnTo>
                    <a:pt x="186" y="408"/>
                  </a:lnTo>
                  <a:lnTo>
                    <a:pt x="180" y="408"/>
                  </a:lnTo>
                  <a:lnTo>
                    <a:pt x="172" y="408"/>
                  </a:lnTo>
                  <a:lnTo>
                    <a:pt x="167" y="408"/>
                  </a:lnTo>
                  <a:lnTo>
                    <a:pt x="159" y="408"/>
                  </a:lnTo>
                  <a:lnTo>
                    <a:pt x="155" y="408"/>
                  </a:lnTo>
                  <a:lnTo>
                    <a:pt x="146" y="408"/>
                  </a:lnTo>
                  <a:lnTo>
                    <a:pt x="142" y="408"/>
                  </a:lnTo>
                  <a:lnTo>
                    <a:pt x="133" y="408"/>
                  </a:lnTo>
                  <a:lnTo>
                    <a:pt x="127" y="407"/>
                  </a:lnTo>
                  <a:lnTo>
                    <a:pt x="121" y="405"/>
                  </a:lnTo>
                  <a:lnTo>
                    <a:pt x="114" y="403"/>
                  </a:lnTo>
                  <a:lnTo>
                    <a:pt x="108" y="401"/>
                  </a:lnTo>
                  <a:lnTo>
                    <a:pt x="102" y="397"/>
                  </a:lnTo>
                  <a:lnTo>
                    <a:pt x="96" y="395"/>
                  </a:lnTo>
                  <a:lnTo>
                    <a:pt x="91" y="391"/>
                  </a:lnTo>
                  <a:lnTo>
                    <a:pt x="85" y="389"/>
                  </a:lnTo>
                  <a:lnTo>
                    <a:pt x="79" y="388"/>
                  </a:lnTo>
                  <a:lnTo>
                    <a:pt x="74" y="384"/>
                  </a:lnTo>
                  <a:lnTo>
                    <a:pt x="68" y="382"/>
                  </a:lnTo>
                  <a:lnTo>
                    <a:pt x="64" y="378"/>
                  </a:lnTo>
                  <a:lnTo>
                    <a:pt x="58" y="374"/>
                  </a:lnTo>
                  <a:lnTo>
                    <a:pt x="51" y="369"/>
                  </a:lnTo>
                  <a:lnTo>
                    <a:pt x="41" y="361"/>
                  </a:lnTo>
                  <a:lnTo>
                    <a:pt x="34" y="351"/>
                  </a:lnTo>
                  <a:lnTo>
                    <a:pt x="28" y="344"/>
                  </a:lnTo>
                  <a:lnTo>
                    <a:pt x="22" y="336"/>
                  </a:lnTo>
                  <a:lnTo>
                    <a:pt x="19" y="327"/>
                  </a:lnTo>
                  <a:lnTo>
                    <a:pt x="13" y="319"/>
                  </a:lnTo>
                  <a:lnTo>
                    <a:pt x="9" y="311"/>
                  </a:lnTo>
                  <a:lnTo>
                    <a:pt x="7" y="304"/>
                  </a:lnTo>
                  <a:lnTo>
                    <a:pt x="5" y="296"/>
                  </a:lnTo>
                  <a:lnTo>
                    <a:pt x="2" y="287"/>
                  </a:lnTo>
                  <a:lnTo>
                    <a:pt x="0" y="279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58"/>
                  </a:lnTo>
                  <a:lnTo>
                    <a:pt x="2" y="254"/>
                  </a:lnTo>
                  <a:lnTo>
                    <a:pt x="5" y="249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5" y="239"/>
                  </a:lnTo>
                  <a:lnTo>
                    <a:pt x="20" y="239"/>
                  </a:lnTo>
                  <a:lnTo>
                    <a:pt x="26" y="239"/>
                  </a:lnTo>
                  <a:lnTo>
                    <a:pt x="32" y="239"/>
                  </a:lnTo>
                  <a:lnTo>
                    <a:pt x="38" y="241"/>
                  </a:lnTo>
                  <a:lnTo>
                    <a:pt x="45" y="245"/>
                  </a:lnTo>
                  <a:lnTo>
                    <a:pt x="53" y="251"/>
                  </a:lnTo>
                  <a:lnTo>
                    <a:pt x="60" y="256"/>
                  </a:lnTo>
                  <a:lnTo>
                    <a:pt x="70" y="262"/>
                  </a:lnTo>
                  <a:lnTo>
                    <a:pt x="77" y="266"/>
                  </a:lnTo>
                  <a:lnTo>
                    <a:pt x="87" y="272"/>
                  </a:lnTo>
                  <a:lnTo>
                    <a:pt x="93" y="273"/>
                  </a:lnTo>
                  <a:lnTo>
                    <a:pt x="100" y="279"/>
                  </a:lnTo>
                  <a:lnTo>
                    <a:pt x="110" y="281"/>
                  </a:lnTo>
                  <a:lnTo>
                    <a:pt x="117" y="285"/>
                  </a:lnTo>
                  <a:lnTo>
                    <a:pt x="123" y="287"/>
                  </a:lnTo>
                  <a:lnTo>
                    <a:pt x="131" y="291"/>
                  </a:lnTo>
                  <a:lnTo>
                    <a:pt x="136" y="292"/>
                  </a:lnTo>
                  <a:lnTo>
                    <a:pt x="144" y="294"/>
                  </a:lnTo>
                  <a:lnTo>
                    <a:pt x="150" y="296"/>
                  </a:lnTo>
                  <a:lnTo>
                    <a:pt x="157" y="296"/>
                  </a:lnTo>
                  <a:lnTo>
                    <a:pt x="163" y="296"/>
                  </a:lnTo>
                  <a:lnTo>
                    <a:pt x="169" y="298"/>
                  </a:lnTo>
                  <a:lnTo>
                    <a:pt x="174" y="296"/>
                  </a:lnTo>
                  <a:lnTo>
                    <a:pt x="180" y="296"/>
                  </a:lnTo>
                  <a:lnTo>
                    <a:pt x="186" y="296"/>
                  </a:lnTo>
                  <a:lnTo>
                    <a:pt x="191" y="294"/>
                  </a:lnTo>
                  <a:lnTo>
                    <a:pt x="197" y="292"/>
                  </a:lnTo>
                  <a:lnTo>
                    <a:pt x="203" y="291"/>
                  </a:lnTo>
                  <a:lnTo>
                    <a:pt x="209" y="289"/>
                  </a:lnTo>
                  <a:lnTo>
                    <a:pt x="214" y="287"/>
                  </a:lnTo>
                  <a:lnTo>
                    <a:pt x="218" y="283"/>
                  </a:lnTo>
                  <a:lnTo>
                    <a:pt x="224" y="279"/>
                  </a:lnTo>
                  <a:lnTo>
                    <a:pt x="229" y="277"/>
                  </a:lnTo>
                  <a:lnTo>
                    <a:pt x="235" y="273"/>
                  </a:lnTo>
                  <a:lnTo>
                    <a:pt x="239" y="272"/>
                  </a:lnTo>
                  <a:lnTo>
                    <a:pt x="245" y="268"/>
                  </a:lnTo>
                  <a:lnTo>
                    <a:pt x="248" y="264"/>
                  </a:lnTo>
                  <a:lnTo>
                    <a:pt x="254" y="260"/>
                  </a:lnTo>
                  <a:lnTo>
                    <a:pt x="264" y="251"/>
                  </a:lnTo>
                  <a:lnTo>
                    <a:pt x="273" y="241"/>
                  </a:lnTo>
                  <a:lnTo>
                    <a:pt x="279" y="235"/>
                  </a:lnTo>
                  <a:lnTo>
                    <a:pt x="283" y="230"/>
                  </a:lnTo>
                  <a:lnTo>
                    <a:pt x="288" y="224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7" y="201"/>
                  </a:lnTo>
                  <a:lnTo>
                    <a:pt x="313" y="195"/>
                  </a:lnTo>
                  <a:lnTo>
                    <a:pt x="319" y="188"/>
                  </a:lnTo>
                  <a:lnTo>
                    <a:pt x="324" y="182"/>
                  </a:lnTo>
                  <a:lnTo>
                    <a:pt x="330" y="175"/>
                  </a:lnTo>
                  <a:lnTo>
                    <a:pt x="336" y="169"/>
                  </a:lnTo>
                  <a:lnTo>
                    <a:pt x="341" y="163"/>
                  </a:lnTo>
                  <a:lnTo>
                    <a:pt x="347" y="155"/>
                  </a:lnTo>
                  <a:lnTo>
                    <a:pt x="353" y="148"/>
                  </a:lnTo>
                  <a:lnTo>
                    <a:pt x="359" y="142"/>
                  </a:lnTo>
                  <a:lnTo>
                    <a:pt x="364" y="135"/>
                  </a:lnTo>
                  <a:lnTo>
                    <a:pt x="370" y="129"/>
                  </a:lnTo>
                  <a:lnTo>
                    <a:pt x="376" y="121"/>
                  </a:lnTo>
                  <a:lnTo>
                    <a:pt x="383" y="114"/>
                  </a:lnTo>
                  <a:lnTo>
                    <a:pt x="387" y="106"/>
                  </a:lnTo>
                  <a:lnTo>
                    <a:pt x="397" y="98"/>
                  </a:lnTo>
                  <a:lnTo>
                    <a:pt x="402" y="91"/>
                  </a:lnTo>
                  <a:lnTo>
                    <a:pt x="410" y="85"/>
                  </a:lnTo>
                  <a:lnTo>
                    <a:pt x="417" y="77"/>
                  </a:lnTo>
                  <a:lnTo>
                    <a:pt x="423" y="70"/>
                  </a:lnTo>
                  <a:lnTo>
                    <a:pt x="433" y="64"/>
                  </a:lnTo>
                  <a:lnTo>
                    <a:pt x="440" y="57"/>
                  </a:lnTo>
                  <a:lnTo>
                    <a:pt x="446" y="49"/>
                  </a:lnTo>
                  <a:lnTo>
                    <a:pt x="455" y="43"/>
                  </a:lnTo>
                  <a:lnTo>
                    <a:pt x="463" y="36"/>
                  </a:lnTo>
                  <a:lnTo>
                    <a:pt x="469" y="32"/>
                  </a:lnTo>
                  <a:lnTo>
                    <a:pt x="476" y="26"/>
                  </a:lnTo>
                  <a:lnTo>
                    <a:pt x="484" y="22"/>
                  </a:lnTo>
                  <a:lnTo>
                    <a:pt x="491" y="19"/>
                  </a:lnTo>
                  <a:lnTo>
                    <a:pt x="497" y="15"/>
                  </a:lnTo>
                  <a:lnTo>
                    <a:pt x="503" y="11"/>
                  </a:lnTo>
                  <a:lnTo>
                    <a:pt x="510" y="7"/>
                  </a:lnTo>
                  <a:lnTo>
                    <a:pt x="516" y="5"/>
                  </a:lnTo>
                  <a:lnTo>
                    <a:pt x="524" y="5"/>
                  </a:lnTo>
                  <a:lnTo>
                    <a:pt x="529" y="1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1" y="0"/>
                  </a:lnTo>
                  <a:lnTo>
                    <a:pt x="575" y="0"/>
                  </a:lnTo>
                  <a:lnTo>
                    <a:pt x="581" y="3"/>
                  </a:lnTo>
                  <a:lnTo>
                    <a:pt x="586" y="3"/>
                  </a:lnTo>
                  <a:lnTo>
                    <a:pt x="592" y="5"/>
                  </a:lnTo>
                  <a:lnTo>
                    <a:pt x="602" y="9"/>
                  </a:lnTo>
                  <a:lnTo>
                    <a:pt x="611" y="15"/>
                  </a:lnTo>
                  <a:lnTo>
                    <a:pt x="619" y="20"/>
                  </a:lnTo>
                  <a:lnTo>
                    <a:pt x="626" y="26"/>
                  </a:lnTo>
                  <a:lnTo>
                    <a:pt x="634" y="32"/>
                  </a:lnTo>
                  <a:lnTo>
                    <a:pt x="642" y="39"/>
                  </a:lnTo>
                  <a:lnTo>
                    <a:pt x="647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4" y="68"/>
                  </a:lnTo>
                  <a:lnTo>
                    <a:pt x="670" y="76"/>
                  </a:lnTo>
                  <a:lnTo>
                    <a:pt x="674" y="81"/>
                  </a:lnTo>
                  <a:lnTo>
                    <a:pt x="678" y="87"/>
                  </a:lnTo>
                  <a:lnTo>
                    <a:pt x="680" y="95"/>
                  </a:lnTo>
                  <a:lnTo>
                    <a:pt x="683" y="98"/>
                  </a:lnTo>
                  <a:lnTo>
                    <a:pt x="685" y="104"/>
                  </a:lnTo>
                  <a:lnTo>
                    <a:pt x="689" y="110"/>
                  </a:lnTo>
                  <a:lnTo>
                    <a:pt x="689" y="114"/>
                  </a:lnTo>
                  <a:lnTo>
                    <a:pt x="659" y="378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6" name="Freeform 11"/>
            <p:cNvSpPr>
              <a:spLocks/>
            </p:cNvSpPr>
            <p:nvPr/>
          </p:nvSpPr>
          <p:spPr bwMode="auto">
            <a:xfrm>
              <a:off x="8532440" y="971550"/>
              <a:ext cx="148011" cy="1017290"/>
            </a:xfrm>
            <a:custGeom>
              <a:avLst/>
              <a:gdLst>
                <a:gd name="T0" fmla="*/ 2147483646 w 186"/>
                <a:gd name="T1" fmla="*/ 2147483646 h 2009"/>
                <a:gd name="T2" fmla="*/ 2147483646 w 186"/>
                <a:gd name="T3" fmla="*/ 2147483646 h 2009"/>
                <a:gd name="T4" fmla="*/ 2147483646 w 186"/>
                <a:gd name="T5" fmla="*/ 2147483646 h 2009"/>
                <a:gd name="T6" fmla="*/ 2147483646 w 186"/>
                <a:gd name="T7" fmla="*/ 2147483646 h 2009"/>
                <a:gd name="T8" fmla="*/ 2147483646 w 186"/>
                <a:gd name="T9" fmla="*/ 2147483646 h 2009"/>
                <a:gd name="T10" fmla="*/ 2147483646 w 186"/>
                <a:gd name="T11" fmla="*/ 2147483646 h 2009"/>
                <a:gd name="T12" fmla="*/ 2147483646 w 186"/>
                <a:gd name="T13" fmla="*/ 2147483646 h 2009"/>
                <a:gd name="T14" fmla="*/ 2147483646 w 186"/>
                <a:gd name="T15" fmla="*/ 2147483646 h 2009"/>
                <a:gd name="T16" fmla="*/ 2147483646 w 186"/>
                <a:gd name="T17" fmla="*/ 2147483646 h 2009"/>
                <a:gd name="T18" fmla="*/ 2147483646 w 186"/>
                <a:gd name="T19" fmla="*/ 2147483646 h 2009"/>
                <a:gd name="T20" fmla="*/ 2147483646 w 186"/>
                <a:gd name="T21" fmla="*/ 2147483646 h 2009"/>
                <a:gd name="T22" fmla="*/ 2147483646 w 186"/>
                <a:gd name="T23" fmla="*/ 2147483646 h 2009"/>
                <a:gd name="T24" fmla="*/ 2147483646 w 186"/>
                <a:gd name="T25" fmla="*/ 2147483646 h 2009"/>
                <a:gd name="T26" fmla="*/ 2147483646 w 186"/>
                <a:gd name="T27" fmla="*/ 2147483646 h 2009"/>
                <a:gd name="T28" fmla="*/ 2147483646 w 186"/>
                <a:gd name="T29" fmla="*/ 2147483646 h 2009"/>
                <a:gd name="T30" fmla="*/ 2147483646 w 186"/>
                <a:gd name="T31" fmla="*/ 2147483646 h 2009"/>
                <a:gd name="T32" fmla="*/ 2147483646 w 186"/>
                <a:gd name="T33" fmla="*/ 2147483646 h 2009"/>
                <a:gd name="T34" fmla="*/ 2147483646 w 186"/>
                <a:gd name="T35" fmla="*/ 2147483646 h 2009"/>
                <a:gd name="T36" fmla="*/ 2147483646 w 186"/>
                <a:gd name="T37" fmla="*/ 2147483646 h 2009"/>
                <a:gd name="T38" fmla="*/ 0 w 186"/>
                <a:gd name="T39" fmla="*/ 2147483646 h 2009"/>
                <a:gd name="T40" fmla="*/ 0 w 186"/>
                <a:gd name="T41" fmla="*/ 2147483646 h 2009"/>
                <a:gd name="T42" fmla="*/ 0 w 186"/>
                <a:gd name="T43" fmla="*/ 2147483646 h 2009"/>
                <a:gd name="T44" fmla="*/ 0 w 186"/>
                <a:gd name="T45" fmla="*/ 2147483646 h 2009"/>
                <a:gd name="T46" fmla="*/ 2147483646 w 186"/>
                <a:gd name="T47" fmla="*/ 2147483646 h 2009"/>
                <a:gd name="T48" fmla="*/ 2147483646 w 186"/>
                <a:gd name="T49" fmla="*/ 2147483646 h 2009"/>
                <a:gd name="T50" fmla="*/ 2147483646 w 186"/>
                <a:gd name="T51" fmla="*/ 2147483646 h 2009"/>
                <a:gd name="T52" fmla="*/ 2147483646 w 186"/>
                <a:gd name="T53" fmla="*/ 2147483646 h 2009"/>
                <a:gd name="T54" fmla="*/ 2147483646 w 186"/>
                <a:gd name="T55" fmla="*/ 2147483646 h 2009"/>
                <a:gd name="T56" fmla="*/ 2147483646 w 186"/>
                <a:gd name="T57" fmla="*/ 2147483646 h 2009"/>
                <a:gd name="T58" fmla="*/ 2147483646 w 186"/>
                <a:gd name="T59" fmla="*/ 2147483646 h 2009"/>
                <a:gd name="T60" fmla="*/ 2147483646 w 186"/>
                <a:gd name="T61" fmla="*/ 2147483646 h 2009"/>
                <a:gd name="T62" fmla="*/ 2147483646 w 186"/>
                <a:gd name="T63" fmla="*/ 2147483646 h 2009"/>
                <a:gd name="T64" fmla="*/ 2147483646 w 186"/>
                <a:gd name="T65" fmla="*/ 2147483646 h 2009"/>
                <a:gd name="T66" fmla="*/ 2147483646 w 186"/>
                <a:gd name="T67" fmla="*/ 2147483646 h 2009"/>
                <a:gd name="T68" fmla="*/ 2147483646 w 186"/>
                <a:gd name="T69" fmla="*/ 2147483646 h 2009"/>
                <a:gd name="T70" fmla="*/ 2147483646 w 186"/>
                <a:gd name="T71" fmla="*/ 2147483646 h 2009"/>
                <a:gd name="T72" fmla="*/ 2147483646 w 186"/>
                <a:gd name="T73" fmla="*/ 2147483646 h 2009"/>
                <a:gd name="T74" fmla="*/ 2147483646 w 186"/>
                <a:gd name="T75" fmla="*/ 2147483646 h 2009"/>
                <a:gd name="T76" fmla="*/ 2147483646 w 186"/>
                <a:gd name="T77" fmla="*/ 2147483646 h 2009"/>
                <a:gd name="T78" fmla="*/ 2147483646 w 186"/>
                <a:gd name="T79" fmla="*/ 2147483646 h 2009"/>
                <a:gd name="T80" fmla="*/ 2147483646 w 186"/>
                <a:gd name="T81" fmla="*/ 2147483646 h 2009"/>
                <a:gd name="T82" fmla="*/ 2147483646 w 186"/>
                <a:gd name="T83" fmla="*/ 2147483646 h 2009"/>
                <a:gd name="T84" fmla="*/ 2147483646 w 186"/>
                <a:gd name="T85" fmla="*/ 2147483646 h 2009"/>
                <a:gd name="T86" fmla="*/ 2147483646 w 186"/>
                <a:gd name="T87" fmla="*/ 2147483646 h 2009"/>
                <a:gd name="T88" fmla="*/ 2147483646 w 186"/>
                <a:gd name="T89" fmla="*/ 2147483646 h 2009"/>
                <a:gd name="T90" fmla="*/ 2147483646 w 186"/>
                <a:gd name="T91" fmla="*/ 2147483646 h 2009"/>
                <a:gd name="T92" fmla="*/ 2147483646 w 186"/>
                <a:gd name="T93" fmla="*/ 2147483646 h 2009"/>
                <a:gd name="T94" fmla="*/ 2147483646 w 186"/>
                <a:gd name="T95" fmla="*/ 2147483646 h 2009"/>
                <a:gd name="T96" fmla="*/ 2147483646 w 186"/>
                <a:gd name="T97" fmla="*/ 2147483646 h 2009"/>
                <a:gd name="T98" fmla="*/ 2147483646 w 186"/>
                <a:gd name="T99" fmla="*/ 2147483646 h 2009"/>
                <a:gd name="T100" fmla="*/ 2147483646 w 186"/>
                <a:gd name="T101" fmla="*/ 2147483646 h 2009"/>
                <a:gd name="T102" fmla="*/ 2147483646 w 186"/>
                <a:gd name="T103" fmla="*/ 2147483646 h 20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2009"/>
                <a:gd name="T158" fmla="*/ 186 w 186"/>
                <a:gd name="T159" fmla="*/ 2009 h 20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2009">
                  <a:moveTo>
                    <a:pt x="141" y="0"/>
                  </a:moveTo>
                  <a:lnTo>
                    <a:pt x="186" y="0"/>
                  </a:lnTo>
                  <a:lnTo>
                    <a:pt x="180" y="32"/>
                  </a:lnTo>
                  <a:lnTo>
                    <a:pt x="175" y="61"/>
                  </a:lnTo>
                  <a:lnTo>
                    <a:pt x="169" y="93"/>
                  </a:lnTo>
                  <a:lnTo>
                    <a:pt x="165" y="124"/>
                  </a:lnTo>
                  <a:lnTo>
                    <a:pt x="162" y="154"/>
                  </a:lnTo>
                  <a:lnTo>
                    <a:pt x="156" y="184"/>
                  </a:lnTo>
                  <a:lnTo>
                    <a:pt x="152" y="217"/>
                  </a:lnTo>
                  <a:lnTo>
                    <a:pt x="150" y="247"/>
                  </a:lnTo>
                  <a:lnTo>
                    <a:pt x="146" y="278"/>
                  </a:lnTo>
                  <a:lnTo>
                    <a:pt x="141" y="308"/>
                  </a:lnTo>
                  <a:lnTo>
                    <a:pt x="137" y="340"/>
                  </a:lnTo>
                  <a:lnTo>
                    <a:pt x="135" y="371"/>
                  </a:lnTo>
                  <a:lnTo>
                    <a:pt x="133" y="403"/>
                  </a:lnTo>
                  <a:lnTo>
                    <a:pt x="129" y="434"/>
                  </a:lnTo>
                  <a:lnTo>
                    <a:pt x="127" y="464"/>
                  </a:lnTo>
                  <a:lnTo>
                    <a:pt x="124" y="496"/>
                  </a:lnTo>
                  <a:lnTo>
                    <a:pt x="122" y="527"/>
                  </a:lnTo>
                  <a:lnTo>
                    <a:pt x="118" y="557"/>
                  </a:lnTo>
                  <a:lnTo>
                    <a:pt x="116" y="588"/>
                  </a:lnTo>
                  <a:lnTo>
                    <a:pt x="112" y="620"/>
                  </a:lnTo>
                  <a:lnTo>
                    <a:pt x="110" y="650"/>
                  </a:lnTo>
                  <a:lnTo>
                    <a:pt x="108" y="681"/>
                  </a:lnTo>
                  <a:lnTo>
                    <a:pt x="106" y="711"/>
                  </a:lnTo>
                  <a:lnTo>
                    <a:pt x="105" y="744"/>
                  </a:lnTo>
                  <a:lnTo>
                    <a:pt x="101" y="774"/>
                  </a:lnTo>
                  <a:lnTo>
                    <a:pt x="101" y="806"/>
                  </a:lnTo>
                  <a:lnTo>
                    <a:pt x="97" y="837"/>
                  </a:lnTo>
                  <a:lnTo>
                    <a:pt x="97" y="867"/>
                  </a:lnTo>
                  <a:lnTo>
                    <a:pt x="95" y="900"/>
                  </a:lnTo>
                  <a:lnTo>
                    <a:pt x="93" y="930"/>
                  </a:lnTo>
                  <a:lnTo>
                    <a:pt x="91" y="961"/>
                  </a:lnTo>
                  <a:lnTo>
                    <a:pt x="91" y="993"/>
                  </a:lnTo>
                  <a:lnTo>
                    <a:pt x="89" y="1023"/>
                  </a:lnTo>
                  <a:lnTo>
                    <a:pt x="87" y="1054"/>
                  </a:lnTo>
                  <a:lnTo>
                    <a:pt x="87" y="1084"/>
                  </a:lnTo>
                  <a:lnTo>
                    <a:pt x="86" y="1117"/>
                  </a:lnTo>
                  <a:lnTo>
                    <a:pt x="84" y="1147"/>
                  </a:lnTo>
                  <a:lnTo>
                    <a:pt x="84" y="1179"/>
                  </a:lnTo>
                  <a:lnTo>
                    <a:pt x="82" y="1210"/>
                  </a:lnTo>
                  <a:lnTo>
                    <a:pt x="82" y="1240"/>
                  </a:lnTo>
                  <a:lnTo>
                    <a:pt x="82" y="1273"/>
                  </a:lnTo>
                  <a:lnTo>
                    <a:pt x="80" y="1303"/>
                  </a:lnTo>
                  <a:lnTo>
                    <a:pt x="78" y="1333"/>
                  </a:lnTo>
                  <a:lnTo>
                    <a:pt x="78" y="1366"/>
                  </a:lnTo>
                  <a:lnTo>
                    <a:pt x="78" y="1396"/>
                  </a:lnTo>
                  <a:lnTo>
                    <a:pt x="78" y="1429"/>
                  </a:lnTo>
                  <a:lnTo>
                    <a:pt x="78" y="1459"/>
                  </a:lnTo>
                  <a:lnTo>
                    <a:pt x="78" y="1491"/>
                  </a:lnTo>
                  <a:lnTo>
                    <a:pt x="76" y="1522"/>
                  </a:lnTo>
                  <a:lnTo>
                    <a:pt x="76" y="1552"/>
                  </a:lnTo>
                  <a:lnTo>
                    <a:pt x="76" y="1583"/>
                  </a:lnTo>
                  <a:lnTo>
                    <a:pt x="76" y="1615"/>
                  </a:lnTo>
                  <a:lnTo>
                    <a:pt x="76" y="1645"/>
                  </a:lnTo>
                  <a:lnTo>
                    <a:pt x="76" y="1678"/>
                  </a:lnTo>
                  <a:lnTo>
                    <a:pt x="76" y="1708"/>
                  </a:lnTo>
                  <a:lnTo>
                    <a:pt x="76" y="1740"/>
                  </a:lnTo>
                  <a:lnTo>
                    <a:pt x="76" y="1771"/>
                  </a:lnTo>
                  <a:lnTo>
                    <a:pt x="76" y="1801"/>
                  </a:lnTo>
                  <a:lnTo>
                    <a:pt x="76" y="1834"/>
                  </a:lnTo>
                  <a:lnTo>
                    <a:pt x="76" y="1864"/>
                  </a:lnTo>
                  <a:lnTo>
                    <a:pt x="76" y="1896"/>
                  </a:lnTo>
                  <a:lnTo>
                    <a:pt x="76" y="1927"/>
                  </a:lnTo>
                  <a:lnTo>
                    <a:pt x="76" y="1959"/>
                  </a:lnTo>
                  <a:lnTo>
                    <a:pt x="76" y="1992"/>
                  </a:lnTo>
                  <a:lnTo>
                    <a:pt x="74" y="1995"/>
                  </a:lnTo>
                  <a:lnTo>
                    <a:pt x="72" y="1999"/>
                  </a:lnTo>
                  <a:lnTo>
                    <a:pt x="68" y="2003"/>
                  </a:lnTo>
                  <a:lnTo>
                    <a:pt x="65" y="2007"/>
                  </a:lnTo>
                  <a:lnTo>
                    <a:pt x="57" y="2007"/>
                  </a:lnTo>
                  <a:lnTo>
                    <a:pt x="51" y="2009"/>
                  </a:lnTo>
                  <a:lnTo>
                    <a:pt x="46" y="2009"/>
                  </a:lnTo>
                  <a:lnTo>
                    <a:pt x="38" y="2009"/>
                  </a:lnTo>
                  <a:lnTo>
                    <a:pt x="30" y="2009"/>
                  </a:lnTo>
                  <a:lnTo>
                    <a:pt x="25" y="2007"/>
                  </a:lnTo>
                  <a:lnTo>
                    <a:pt x="19" y="2003"/>
                  </a:lnTo>
                  <a:lnTo>
                    <a:pt x="13" y="2003"/>
                  </a:lnTo>
                  <a:lnTo>
                    <a:pt x="4" y="1995"/>
                  </a:lnTo>
                  <a:lnTo>
                    <a:pt x="0" y="1986"/>
                  </a:lnTo>
                  <a:lnTo>
                    <a:pt x="0" y="1668"/>
                  </a:lnTo>
                  <a:lnTo>
                    <a:pt x="0" y="1659"/>
                  </a:lnTo>
                  <a:lnTo>
                    <a:pt x="0" y="1651"/>
                  </a:lnTo>
                  <a:lnTo>
                    <a:pt x="0" y="1642"/>
                  </a:lnTo>
                  <a:lnTo>
                    <a:pt x="0" y="1634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09"/>
                  </a:lnTo>
                  <a:lnTo>
                    <a:pt x="0" y="1600"/>
                  </a:lnTo>
                  <a:lnTo>
                    <a:pt x="0" y="1592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2" y="1567"/>
                  </a:lnTo>
                  <a:lnTo>
                    <a:pt x="2" y="1560"/>
                  </a:lnTo>
                  <a:lnTo>
                    <a:pt x="2" y="1550"/>
                  </a:lnTo>
                  <a:lnTo>
                    <a:pt x="2" y="1541"/>
                  </a:lnTo>
                  <a:lnTo>
                    <a:pt x="4" y="1535"/>
                  </a:lnTo>
                  <a:lnTo>
                    <a:pt x="4" y="1526"/>
                  </a:lnTo>
                  <a:lnTo>
                    <a:pt x="4" y="1518"/>
                  </a:lnTo>
                  <a:lnTo>
                    <a:pt x="4" y="1508"/>
                  </a:lnTo>
                  <a:lnTo>
                    <a:pt x="4" y="1501"/>
                  </a:lnTo>
                  <a:lnTo>
                    <a:pt x="4" y="1493"/>
                  </a:lnTo>
                  <a:lnTo>
                    <a:pt x="6" y="1484"/>
                  </a:lnTo>
                  <a:lnTo>
                    <a:pt x="6" y="1476"/>
                  </a:lnTo>
                  <a:lnTo>
                    <a:pt x="6" y="1468"/>
                  </a:lnTo>
                  <a:lnTo>
                    <a:pt x="6" y="1461"/>
                  </a:lnTo>
                  <a:lnTo>
                    <a:pt x="6" y="1451"/>
                  </a:lnTo>
                  <a:lnTo>
                    <a:pt x="6" y="1444"/>
                  </a:lnTo>
                  <a:lnTo>
                    <a:pt x="6" y="1436"/>
                  </a:lnTo>
                  <a:lnTo>
                    <a:pt x="6" y="1427"/>
                  </a:lnTo>
                  <a:lnTo>
                    <a:pt x="8" y="1419"/>
                  </a:lnTo>
                  <a:lnTo>
                    <a:pt x="10" y="1409"/>
                  </a:lnTo>
                  <a:lnTo>
                    <a:pt x="10" y="1402"/>
                  </a:lnTo>
                  <a:lnTo>
                    <a:pt x="10" y="1394"/>
                  </a:lnTo>
                  <a:lnTo>
                    <a:pt x="10" y="1385"/>
                  </a:lnTo>
                  <a:lnTo>
                    <a:pt x="10" y="1377"/>
                  </a:lnTo>
                  <a:lnTo>
                    <a:pt x="11" y="1370"/>
                  </a:lnTo>
                  <a:lnTo>
                    <a:pt x="11" y="1362"/>
                  </a:lnTo>
                  <a:lnTo>
                    <a:pt x="11" y="1352"/>
                  </a:lnTo>
                  <a:lnTo>
                    <a:pt x="11" y="1343"/>
                  </a:lnTo>
                  <a:lnTo>
                    <a:pt x="13" y="1337"/>
                  </a:lnTo>
                  <a:lnTo>
                    <a:pt x="13" y="1328"/>
                  </a:lnTo>
                  <a:lnTo>
                    <a:pt x="13" y="1320"/>
                  </a:lnTo>
                  <a:lnTo>
                    <a:pt x="13" y="1311"/>
                  </a:lnTo>
                  <a:lnTo>
                    <a:pt x="13" y="1303"/>
                  </a:lnTo>
                  <a:lnTo>
                    <a:pt x="13" y="1295"/>
                  </a:lnTo>
                  <a:lnTo>
                    <a:pt x="15" y="1286"/>
                  </a:lnTo>
                  <a:lnTo>
                    <a:pt x="15" y="1278"/>
                  </a:lnTo>
                  <a:lnTo>
                    <a:pt x="15" y="1271"/>
                  </a:lnTo>
                  <a:lnTo>
                    <a:pt x="15" y="1263"/>
                  </a:lnTo>
                  <a:lnTo>
                    <a:pt x="15" y="1253"/>
                  </a:lnTo>
                  <a:lnTo>
                    <a:pt x="15" y="1246"/>
                  </a:lnTo>
                  <a:lnTo>
                    <a:pt x="17" y="1238"/>
                  </a:lnTo>
                  <a:lnTo>
                    <a:pt x="17" y="1229"/>
                  </a:lnTo>
                  <a:lnTo>
                    <a:pt x="17" y="1221"/>
                  </a:lnTo>
                  <a:lnTo>
                    <a:pt x="17" y="1212"/>
                  </a:lnTo>
                  <a:lnTo>
                    <a:pt x="17" y="1204"/>
                  </a:lnTo>
                  <a:lnTo>
                    <a:pt x="17" y="1196"/>
                  </a:lnTo>
                  <a:lnTo>
                    <a:pt x="17" y="1187"/>
                  </a:lnTo>
                  <a:lnTo>
                    <a:pt x="17" y="1179"/>
                  </a:lnTo>
                  <a:lnTo>
                    <a:pt x="19" y="1172"/>
                  </a:lnTo>
                  <a:lnTo>
                    <a:pt x="19" y="1162"/>
                  </a:lnTo>
                  <a:lnTo>
                    <a:pt x="19" y="1155"/>
                  </a:lnTo>
                  <a:lnTo>
                    <a:pt x="19" y="1147"/>
                  </a:lnTo>
                  <a:lnTo>
                    <a:pt x="19" y="1139"/>
                  </a:lnTo>
                  <a:lnTo>
                    <a:pt x="19" y="1120"/>
                  </a:lnTo>
                  <a:lnTo>
                    <a:pt x="19" y="1103"/>
                  </a:lnTo>
                  <a:lnTo>
                    <a:pt x="19" y="1084"/>
                  </a:lnTo>
                  <a:lnTo>
                    <a:pt x="19" y="1065"/>
                  </a:lnTo>
                  <a:lnTo>
                    <a:pt x="19" y="1048"/>
                  </a:lnTo>
                  <a:lnTo>
                    <a:pt x="19" y="1029"/>
                  </a:lnTo>
                  <a:lnTo>
                    <a:pt x="19" y="1012"/>
                  </a:lnTo>
                  <a:lnTo>
                    <a:pt x="21" y="993"/>
                  </a:lnTo>
                  <a:lnTo>
                    <a:pt x="21" y="974"/>
                  </a:lnTo>
                  <a:lnTo>
                    <a:pt x="23" y="957"/>
                  </a:lnTo>
                  <a:lnTo>
                    <a:pt x="23" y="940"/>
                  </a:lnTo>
                  <a:lnTo>
                    <a:pt x="25" y="921"/>
                  </a:lnTo>
                  <a:lnTo>
                    <a:pt x="25" y="902"/>
                  </a:lnTo>
                  <a:lnTo>
                    <a:pt x="27" y="886"/>
                  </a:lnTo>
                  <a:lnTo>
                    <a:pt x="29" y="867"/>
                  </a:lnTo>
                  <a:lnTo>
                    <a:pt x="30" y="850"/>
                  </a:lnTo>
                  <a:lnTo>
                    <a:pt x="30" y="831"/>
                  </a:lnTo>
                  <a:lnTo>
                    <a:pt x="30" y="814"/>
                  </a:lnTo>
                  <a:lnTo>
                    <a:pt x="32" y="795"/>
                  </a:lnTo>
                  <a:lnTo>
                    <a:pt x="34" y="778"/>
                  </a:lnTo>
                  <a:lnTo>
                    <a:pt x="36" y="761"/>
                  </a:lnTo>
                  <a:lnTo>
                    <a:pt x="36" y="744"/>
                  </a:lnTo>
                  <a:lnTo>
                    <a:pt x="38" y="725"/>
                  </a:lnTo>
                  <a:lnTo>
                    <a:pt x="42" y="708"/>
                  </a:lnTo>
                  <a:lnTo>
                    <a:pt x="42" y="689"/>
                  </a:lnTo>
                  <a:lnTo>
                    <a:pt x="44" y="671"/>
                  </a:lnTo>
                  <a:lnTo>
                    <a:pt x="46" y="652"/>
                  </a:lnTo>
                  <a:lnTo>
                    <a:pt x="48" y="637"/>
                  </a:lnTo>
                  <a:lnTo>
                    <a:pt x="49" y="618"/>
                  </a:lnTo>
                  <a:lnTo>
                    <a:pt x="51" y="601"/>
                  </a:lnTo>
                  <a:lnTo>
                    <a:pt x="55" y="582"/>
                  </a:lnTo>
                  <a:lnTo>
                    <a:pt x="57" y="567"/>
                  </a:lnTo>
                  <a:lnTo>
                    <a:pt x="59" y="548"/>
                  </a:lnTo>
                  <a:lnTo>
                    <a:pt x="61" y="529"/>
                  </a:lnTo>
                  <a:lnTo>
                    <a:pt x="63" y="512"/>
                  </a:lnTo>
                  <a:lnTo>
                    <a:pt x="65" y="494"/>
                  </a:lnTo>
                  <a:lnTo>
                    <a:pt x="68" y="477"/>
                  </a:lnTo>
                  <a:lnTo>
                    <a:pt x="70" y="458"/>
                  </a:lnTo>
                  <a:lnTo>
                    <a:pt x="72" y="441"/>
                  </a:lnTo>
                  <a:lnTo>
                    <a:pt x="76" y="424"/>
                  </a:lnTo>
                  <a:lnTo>
                    <a:pt x="76" y="405"/>
                  </a:lnTo>
                  <a:lnTo>
                    <a:pt x="80" y="388"/>
                  </a:lnTo>
                  <a:lnTo>
                    <a:pt x="82" y="371"/>
                  </a:lnTo>
                  <a:lnTo>
                    <a:pt x="86" y="354"/>
                  </a:lnTo>
                  <a:lnTo>
                    <a:pt x="87" y="335"/>
                  </a:lnTo>
                  <a:lnTo>
                    <a:pt x="91" y="318"/>
                  </a:lnTo>
                  <a:lnTo>
                    <a:pt x="93" y="300"/>
                  </a:lnTo>
                  <a:lnTo>
                    <a:pt x="97" y="283"/>
                  </a:lnTo>
                  <a:lnTo>
                    <a:pt x="99" y="264"/>
                  </a:lnTo>
                  <a:lnTo>
                    <a:pt x="101" y="247"/>
                  </a:lnTo>
                  <a:lnTo>
                    <a:pt x="105" y="230"/>
                  </a:lnTo>
                  <a:lnTo>
                    <a:pt x="106" y="213"/>
                  </a:lnTo>
                  <a:lnTo>
                    <a:pt x="110" y="194"/>
                  </a:lnTo>
                  <a:lnTo>
                    <a:pt x="112" y="177"/>
                  </a:lnTo>
                  <a:lnTo>
                    <a:pt x="116" y="158"/>
                  </a:lnTo>
                  <a:lnTo>
                    <a:pt x="118" y="143"/>
                  </a:lnTo>
                  <a:lnTo>
                    <a:pt x="122" y="124"/>
                  </a:lnTo>
                  <a:lnTo>
                    <a:pt x="124" y="105"/>
                  </a:lnTo>
                  <a:lnTo>
                    <a:pt x="127" y="87"/>
                  </a:lnTo>
                  <a:lnTo>
                    <a:pt x="129" y="70"/>
                  </a:lnTo>
                  <a:lnTo>
                    <a:pt x="133" y="51"/>
                  </a:lnTo>
                  <a:lnTo>
                    <a:pt x="135" y="34"/>
                  </a:lnTo>
                  <a:lnTo>
                    <a:pt x="137" y="1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7" name="Freeform 12"/>
            <p:cNvSpPr>
              <a:spLocks/>
            </p:cNvSpPr>
            <p:nvPr/>
          </p:nvSpPr>
          <p:spPr bwMode="auto">
            <a:xfrm>
              <a:off x="8101013" y="908050"/>
              <a:ext cx="574675" cy="301625"/>
            </a:xfrm>
            <a:custGeom>
              <a:avLst/>
              <a:gdLst>
                <a:gd name="T0" fmla="*/ 2147483646 w 723"/>
                <a:gd name="T1" fmla="*/ 2147483646 h 380"/>
                <a:gd name="T2" fmla="*/ 2147483646 w 723"/>
                <a:gd name="T3" fmla="*/ 2147483646 h 380"/>
                <a:gd name="T4" fmla="*/ 2147483646 w 723"/>
                <a:gd name="T5" fmla="*/ 2147483646 h 380"/>
                <a:gd name="T6" fmla="*/ 2147483646 w 723"/>
                <a:gd name="T7" fmla="*/ 2147483646 h 380"/>
                <a:gd name="T8" fmla="*/ 2147483646 w 723"/>
                <a:gd name="T9" fmla="*/ 2147483646 h 380"/>
                <a:gd name="T10" fmla="*/ 2147483646 w 723"/>
                <a:gd name="T11" fmla="*/ 2147483646 h 380"/>
                <a:gd name="T12" fmla="*/ 2147483646 w 723"/>
                <a:gd name="T13" fmla="*/ 2147483646 h 380"/>
                <a:gd name="T14" fmla="*/ 2147483646 w 723"/>
                <a:gd name="T15" fmla="*/ 2147483646 h 380"/>
                <a:gd name="T16" fmla="*/ 2147483646 w 723"/>
                <a:gd name="T17" fmla="*/ 2147483646 h 380"/>
                <a:gd name="T18" fmla="*/ 2147483646 w 723"/>
                <a:gd name="T19" fmla="*/ 2147483646 h 380"/>
                <a:gd name="T20" fmla="*/ 2147483646 w 723"/>
                <a:gd name="T21" fmla="*/ 2147483646 h 380"/>
                <a:gd name="T22" fmla="*/ 2147483646 w 723"/>
                <a:gd name="T23" fmla="*/ 2147483646 h 380"/>
                <a:gd name="T24" fmla="*/ 2147483646 w 723"/>
                <a:gd name="T25" fmla="*/ 2147483646 h 380"/>
                <a:gd name="T26" fmla="*/ 2147483646 w 723"/>
                <a:gd name="T27" fmla="*/ 2147483646 h 380"/>
                <a:gd name="T28" fmla="*/ 2147483646 w 723"/>
                <a:gd name="T29" fmla="*/ 2147483646 h 380"/>
                <a:gd name="T30" fmla="*/ 2147483646 w 723"/>
                <a:gd name="T31" fmla="*/ 2147483646 h 380"/>
                <a:gd name="T32" fmla="*/ 2147483646 w 723"/>
                <a:gd name="T33" fmla="*/ 2147483646 h 380"/>
                <a:gd name="T34" fmla="*/ 2147483646 w 723"/>
                <a:gd name="T35" fmla="*/ 2147483646 h 380"/>
                <a:gd name="T36" fmla="*/ 2147483646 w 723"/>
                <a:gd name="T37" fmla="*/ 2147483646 h 380"/>
                <a:gd name="T38" fmla="*/ 2147483646 w 723"/>
                <a:gd name="T39" fmla="*/ 2147483646 h 380"/>
                <a:gd name="T40" fmla="*/ 2147483646 w 723"/>
                <a:gd name="T41" fmla="*/ 2147483646 h 380"/>
                <a:gd name="T42" fmla="*/ 2147483646 w 723"/>
                <a:gd name="T43" fmla="*/ 2147483646 h 380"/>
                <a:gd name="T44" fmla="*/ 2147483646 w 723"/>
                <a:gd name="T45" fmla="*/ 2147483646 h 380"/>
                <a:gd name="T46" fmla="*/ 2147483646 w 723"/>
                <a:gd name="T47" fmla="*/ 2147483646 h 380"/>
                <a:gd name="T48" fmla="*/ 0 w 723"/>
                <a:gd name="T49" fmla="*/ 2147483646 h 380"/>
                <a:gd name="T50" fmla="*/ 2147483646 w 723"/>
                <a:gd name="T51" fmla="*/ 2147483646 h 380"/>
                <a:gd name="T52" fmla="*/ 2147483646 w 723"/>
                <a:gd name="T53" fmla="*/ 2147483646 h 380"/>
                <a:gd name="T54" fmla="*/ 2147483646 w 723"/>
                <a:gd name="T55" fmla="*/ 2147483646 h 380"/>
                <a:gd name="T56" fmla="*/ 2147483646 w 723"/>
                <a:gd name="T57" fmla="*/ 2147483646 h 380"/>
                <a:gd name="T58" fmla="*/ 2147483646 w 723"/>
                <a:gd name="T59" fmla="*/ 2147483646 h 380"/>
                <a:gd name="T60" fmla="*/ 2147483646 w 723"/>
                <a:gd name="T61" fmla="*/ 2147483646 h 380"/>
                <a:gd name="T62" fmla="*/ 2147483646 w 723"/>
                <a:gd name="T63" fmla="*/ 2147483646 h 380"/>
                <a:gd name="T64" fmla="*/ 2147483646 w 723"/>
                <a:gd name="T65" fmla="*/ 2147483646 h 380"/>
                <a:gd name="T66" fmla="*/ 2147483646 w 723"/>
                <a:gd name="T67" fmla="*/ 2147483646 h 380"/>
                <a:gd name="T68" fmla="*/ 2147483646 w 723"/>
                <a:gd name="T69" fmla="*/ 2147483646 h 380"/>
                <a:gd name="T70" fmla="*/ 2147483646 w 723"/>
                <a:gd name="T71" fmla="*/ 2147483646 h 380"/>
                <a:gd name="T72" fmla="*/ 2147483646 w 723"/>
                <a:gd name="T73" fmla="*/ 2147483646 h 380"/>
                <a:gd name="T74" fmla="*/ 2147483646 w 723"/>
                <a:gd name="T75" fmla="*/ 2147483646 h 380"/>
                <a:gd name="T76" fmla="*/ 2147483646 w 723"/>
                <a:gd name="T77" fmla="*/ 2147483646 h 380"/>
                <a:gd name="T78" fmla="*/ 2147483646 w 723"/>
                <a:gd name="T79" fmla="*/ 2147483646 h 380"/>
                <a:gd name="T80" fmla="*/ 2147483646 w 723"/>
                <a:gd name="T81" fmla="*/ 2147483646 h 380"/>
                <a:gd name="T82" fmla="*/ 2147483646 w 723"/>
                <a:gd name="T83" fmla="*/ 2147483646 h 380"/>
                <a:gd name="T84" fmla="*/ 2147483646 w 723"/>
                <a:gd name="T85" fmla="*/ 2147483646 h 380"/>
                <a:gd name="T86" fmla="*/ 2147483646 w 723"/>
                <a:gd name="T87" fmla="*/ 0 h 380"/>
                <a:gd name="T88" fmla="*/ 2147483646 w 723"/>
                <a:gd name="T89" fmla="*/ 0 h 380"/>
                <a:gd name="T90" fmla="*/ 2147483646 w 723"/>
                <a:gd name="T91" fmla="*/ 2147483646 h 380"/>
                <a:gd name="T92" fmla="*/ 2147483646 w 723"/>
                <a:gd name="T93" fmla="*/ 2147483646 h 380"/>
                <a:gd name="T94" fmla="*/ 2147483646 w 723"/>
                <a:gd name="T95" fmla="*/ 2147483646 h 380"/>
                <a:gd name="T96" fmla="*/ 2147483646 w 723"/>
                <a:gd name="T97" fmla="*/ 2147483646 h 380"/>
                <a:gd name="T98" fmla="*/ 2147483646 w 723"/>
                <a:gd name="T99" fmla="*/ 2147483646 h 380"/>
                <a:gd name="T100" fmla="*/ 2147483646 w 723"/>
                <a:gd name="T101" fmla="*/ 2147483646 h 380"/>
                <a:gd name="T102" fmla="*/ 2147483646 w 723"/>
                <a:gd name="T103" fmla="*/ 2147483646 h 380"/>
                <a:gd name="T104" fmla="*/ 2147483646 w 723"/>
                <a:gd name="T105" fmla="*/ 2147483646 h 3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3"/>
                <a:gd name="T160" fmla="*/ 0 h 380"/>
                <a:gd name="T161" fmla="*/ 723 w 723"/>
                <a:gd name="T162" fmla="*/ 380 h 3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3" h="380">
                  <a:moveTo>
                    <a:pt x="693" y="129"/>
                  </a:moveTo>
                  <a:lnTo>
                    <a:pt x="686" y="124"/>
                  </a:lnTo>
                  <a:lnTo>
                    <a:pt x="678" y="120"/>
                  </a:lnTo>
                  <a:lnTo>
                    <a:pt x="672" y="116"/>
                  </a:lnTo>
                  <a:lnTo>
                    <a:pt x="667" y="112"/>
                  </a:lnTo>
                  <a:lnTo>
                    <a:pt x="659" y="108"/>
                  </a:lnTo>
                  <a:lnTo>
                    <a:pt x="653" y="107"/>
                  </a:lnTo>
                  <a:lnTo>
                    <a:pt x="648" y="103"/>
                  </a:lnTo>
                  <a:lnTo>
                    <a:pt x="642" y="99"/>
                  </a:lnTo>
                  <a:lnTo>
                    <a:pt x="634" y="97"/>
                  </a:lnTo>
                  <a:lnTo>
                    <a:pt x="629" y="93"/>
                  </a:lnTo>
                  <a:lnTo>
                    <a:pt x="621" y="91"/>
                  </a:lnTo>
                  <a:lnTo>
                    <a:pt x="617" y="89"/>
                  </a:lnTo>
                  <a:lnTo>
                    <a:pt x="610" y="88"/>
                  </a:lnTo>
                  <a:lnTo>
                    <a:pt x="604" y="88"/>
                  </a:lnTo>
                  <a:lnTo>
                    <a:pt x="598" y="86"/>
                  </a:lnTo>
                  <a:lnTo>
                    <a:pt x="592" y="86"/>
                  </a:lnTo>
                  <a:lnTo>
                    <a:pt x="587" y="82"/>
                  </a:lnTo>
                  <a:lnTo>
                    <a:pt x="579" y="82"/>
                  </a:lnTo>
                  <a:lnTo>
                    <a:pt x="573" y="82"/>
                  </a:lnTo>
                  <a:lnTo>
                    <a:pt x="568" y="82"/>
                  </a:lnTo>
                  <a:lnTo>
                    <a:pt x="562" y="82"/>
                  </a:lnTo>
                  <a:lnTo>
                    <a:pt x="556" y="84"/>
                  </a:lnTo>
                  <a:lnTo>
                    <a:pt x="549" y="86"/>
                  </a:lnTo>
                  <a:lnTo>
                    <a:pt x="543" y="88"/>
                  </a:lnTo>
                  <a:lnTo>
                    <a:pt x="539" y="88"/>
                  </a:lnTo>
                  <a:lnTo>
                    <a:pt x="532" y="89"/>
                  </a:lnTo>
                  <a:lnTo>
                    <a:pt x="526" y="93"/>
                  </a:lnTo>
                  <a:lnTo>
                    <a:pt x="520" y="95"/>
                  </a:lnTo>
                  <a:lnTo>
                    <a:pt x="513" y="99"/>
                  </a:lnTo>
                  <a:lnTo>
                    <a:pt x="507" y="101"/>
                  </a:lnTo>
                  <a:lnTo>
                    <a:pt x="499" y="107"/>
                  </a:lnTo>
                  <a:lnTo>
                    <a:pt x="494" y="112"/>
                  </a:lnTo>
                  <a:lnTo>
                    <a:pt x="484" y="118"/>
                  </a:lnTo>
                  <a:lnTo>
                    <a:pt x="475" y="124"/>
                  </a:lnTo>
                  <a:lnTo>
                    <a:pt x="467" y="131"/>
                  </a:lnTo>
                  <a:lnTo>
                    <a:pt x="458" y="139"/>
                  </a:lnTo>
                  <a:lnTo>
                    <a:pt x="450" y="146"/>
                  </a:lnTo>
                  <a:lnTo>
                    <a:pt x="442" y="156"/>
                  </a:lnTo>
                  <a:lnTo>
                    <a:pt x="435" y="164"/>
                  </a:lnTo>
                  <a:lnTo>
                    <a:pt x="429" y="171"/>
                  </a:lnTo>
                  <a:lnTo>
                    <a:pt x="423" y="181"/>
                  </a:lnTo>
                  <a:lnTo>
                    <a:pt x="416" y="188"/>
                  </a:lnTo>
                  <a:lnTo>
                    <a:pt x="410" y="198"/>
                  </a:lnTo>
                  <a:lnTo>
                    <a:pt x="404" y="205"/>
                  </a:lnTo>
                  <a:lnTo>
                    <a:pt x="399" y="215"/>
                  </a:lnTo>
                  <a:lnTo>
                    <a:pt x="393" y="224"/>
                  </a:lnTo>
                  <a:lnTo>
                    <a:pt x="389" y="234"/>
                  </a:lnTo>
                  <a:lnTo>
                    <a:pt x="382" y="243"/>
                  </a:lnTo>
                  <a:lnTo>
                    <a:pt x="376" y="251"/>
                  </a:lnTo>
                  <a:lnTo>
                    <a:pt x="370" y="261"/>
                  </a:lnTo>
                  <a:lnTo>
                    <a:pt x="365" y="268"/>
                  </a:lnTo>
                  <a:lnTo>
                    <a:pt x="359" y="278"/>
                  </a:lnTo>
                  <a:lnTo>
                    <a:pt x="353" y="287"/>
                  </a:lnTo>
                  <a:lnTo>
                    <a:pt x="346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7" y="320"/>
                  </a:lnTo>
                  <a:lnTo>
                    <a:pt x="319" y="327"/>
                  </a:lnTo>
                  <a:lnTo>
                    <a:pt x="311" y="333"/>
                  </a:lnTo>
                  <a:lnTo>
                    <a:pt x="304" y="341"/>
                  </a:lnTo>
                  <a:lnTo>
                    <a:pt x="294" y="348"/>
                  </a:lnTo>
                  <a:lnTo>
                    <a:pt x="287" y="354"/>
                  </a:lnTo>
                  <a:lnTo>
                    <a:pt x="277" y="361"/>
                  </a:lnTo>
                  <a:lnTo>
                    <a:pt x="268" y="367"/>
                  </a:lnTo>
                  <a:lnTo>
                    <a:pt x="260" y="369"/>
                  </a:lnTo>
                  <a:lnTo>
                    <a:pt x="251" y="373"/>
                  </a:lnTo>
                  <a:lnTo>
                    <a:pt x="243" y="377"/>
                  </a:lnTo>
                  <a:lnTo>
                    <a:pt x="235" y="380"/>
                  </a:lnTo>
                  <a:lnTo>
                    <a:pt x="226" y="380"/>
                  </a:lnTo>
                  <a:lnTo>
                    <a:pt x="220" y="380"/>
                  </a:lnTo>
                  <a:lnTo>
                    <a:pt x="211" y="380"/>
                  </a:lnTo>
                  <a:lnTo>
                    <a:pt x="203" y="380"/>
                  </a:lnTo>
                  <a:lnTo>
                    <a:pt x="196" y="380"/>
                  </a:lnTo>
                  <a:lnTo>
                    <a:pt x="188" y="379"/>
                  </a:lnTo>
                  <a:lnTo>
                    <a:pt x="180" y="377"/>
                  </a:lnTo>
                  <a:lnTo>
                    <a:pt x="175" y="375"/>
                  </a:lnTo>
                  <a:lnTo>
                    <a:pt x="165" y="373"/>
                  </a:lnTo>
                  <a:lnTo>
                    <a:pt x="159" y="369"/>
                  </a:lnTo>
                  <a:lnTo>
                    <a:pt x="152" y="367"/>
                  </a:lnTo>
                  <a:lnTo>
                    <a:pt x="144" y="363"/>
                  </a:lnTo>
                  <a:lnTo>
                    <a:pt x="137" y="360"/>
                  </a:lnTo>
                  <a:lnTo>
                    <a:pt x="129" y="356"/>
                  </a:lnTo>
                  <a:lnTo>
                    <a:pt x="123" y="352"/>
                  </a:lnTo>
                  <a:lnTo>
                    <a:pt x="116" y="348"/>
                  </a:lnTo>
                  <a:lnTo>
                    <a:pt x="106" y="342"/>
                  </a:lnTo>
                  <a:lnTo>
                    <a:pt x="99" y="339"/>
                  </a:lnTo>
                  <a:lnTo>
                    <a:pt x="93" y="335"/>
                  </a:lnTo>
                  <a:lnTo>
                    <a:pt x="85" y="333"/>
                  </a:lnTo>
                  <a:lnTo>
                    <a:pt x="76" y="327"/>
                  </a:lnTo>
                  <a:lnTo>
                    <a:pt x="68" y="323"/>
                  </a:lnTo>
                  <a:lnTo>
                    <a:pt x="59" y="321"/>
                  </a:lnTo>
                  <a:lnTo>
                    <a:pt x="51" y="318"/>
                  </a:lnTo>
                  <a:lnTo>
                    <a:pt x="42" y="316"/>
                  </a:lnTo>
                  <a:lnTo>
                    <a:pt x="34" y="312"/>
                  </a:lnTo>
                  <a:lnTo>
                    <a:pt x="25" y="310"/>
                  </a:lnTo>
                  <a:lnTo>
                    <a:pt x="17" y="310"/>
                  </a:lnTo>
                  <a:lnTo>
                    <a:pt x="8" y="304"/>
                  </a:lnTo>
                  <a:lnTo>
                    <a:pt x="4" y="299"/>
                  </a:lnTo>
                  <a:lnTo>
                    <a:pt x="0" y="291"/>
                  </a:lnTo>
                  <a:lnTo>
                    <a:pt x="0" y="283"/>
                  </a:lnTo>
                  <a:lnTo>
                    <a:pt x="2" y="276"/>
                  </a:lnTo>
                  <a:lnTo>
                    <a:pt x="6" y="268"/>
                  </a:lnTo>
                  <a:lnTo>
                    <a:pt x="13" y="263"/>
                  </a:lnTo>
                  <a:lnTo>
                    <a:pt x="21" y="264"/>
                  </a:lnTo>
                  <a:lnTo>
                    <a:pt x="28" y="264"/>
                  </a:lnTo>
                  <a:lnTo>
                    <a:pt x="36" y="266"/>
                  </a:lnTo>
                  <a:lnTo>
                    <a:pt x="42" y="268"/>
                  </a:lnTo>
                  <a:lnTo>
                    <a:pt x="51" y="268"/>
                  </a:lnTo>
                  <a:lnTo>
                    <a:pt x="57" y="270"/>
                  </a:lnTo>
                  <a:lnTo>
                    <a:pt x="64" y="272"/>
                  </a:lnTo>
                  <a:lnTo>
                    <a:pt x="70" y="274"/>
                  </a:lnTo>
                  <a:lnTo>
                    <a:pt x="78" y="276"/>
                  </a:lnTo>
                  <a:lnTo>
                    <a:pt x="83" y="276"/>
                  </a:lnTo>
                  <a:lnTo>
                    <a:pt x="91" y="278"/>
                  </a:lnTo>
                  <a:lnTo>
                    <a:pt x="97" y="278"/>
                  </a:lnTo>
                  <a:lnTo>
                    <a:pt x="104" y="282"/>
                  </a:lnTo>
                  <a:lnTo>
                    <a:pt x="110" y="282"/>
                  </a:lnTo>
                  <a:lnTo>
                    <a:pt x="118" y="282"/>
                  </a:lnTo>
                  <a:lnTo>
                    <a:pt x="123" y="282"/>
                  </a:lnTo>
                  <a:lnTo>
                    <a:pt x="129" y="283"/>
                  </a:lnTo>
                  <a:lnTo>
                    <a:pt x="135" y="283"/>
                  </a:lnTo>
                  <a:lnTo>
                    <a:pt x="142" y="283"/>
                  </a:lnTo>
                  <a:lnTo>
                    <a:pt x="148" y="283"/>
                  </a:lnTo>
                  <a:lnTo>
                    <a:pt x="154" y="285"/>
                  </a:lnTo>
                  <a:lnTo>
                    <a:pt x="159" y="283"/>
                  </a:lnTo>
                  <a:lnTo>
                    <a:pt x="165" y="283"/>
                  </a:lnTo>
                  <a:lnTo>
                    <a:pt x="173" y="283"/>
                  </a:lnTo>
                  <a:lnTo>
                    <a:pt x="178" y="282"/>
                  </a:lnTo>
                  <a:lnTo>
                    <a:pt x="186" y="282"/>
                  </a:lnTo>
                  <a:lnTo>
                    <a:pt x="192" y="278"/>
                  </a:lnTo>
                  <a:lnTo>
                    <a:pt x="197" y="276"/>
                  </a:lnTo>
                  <a:lnTo>
                    <a:pt x="205" y="276"/>
                  </a:lnTo>
                  <a:lnTo>
                    <a:pt x="211" y="272"/>
                  </a:lnTo>
                  <a:lnTo>
                    <a:pt x="220" y="268"/>
                  </a:lnTo>
                  <a:lnTo>
                    <a:pt x="226" y="264"/>
                  </a:lnTo>
                  <a:lnTo>
                    <a:pt x="234" y="263"/>
                  </a:lnTo>
                  <a:lnTo>
                    <a:pt x="241" y="257"/>
                  </a:lnTo>
                  <a:lnTo>
                    <a:pt x="249" y="251"/>
                  </a:lnTo>
                  <a:lnTo>
                    <a:pt x="258" y="243"/>
                  </a:lnTo>
                  <a:lnTo>
                    <a:pt x="268" y="238"/>
                  </a:lnTo>
                  <a:lnTo>
                    <a:pt x="275" y="230"/>
                  </a:lnTo>
                  <a:lnTo>
                    <a:pt x="283" y="223"/>
                  </a:lnTo>
                  <a:lnTo>
                    <a:pt x="289" y="217"/>
                  </a:lnTo>
                  <a:lnTo>
                    <a:pt x="298" y="211"/>
                  </a:lnTo>
                  <a:lnTo>
                    <a:pt x="304" y="202"/>
                  </a:lnTo>
                  <a:lnTo>
                    <a:pt x="311" y="194"/>
                  </a:lnTo>
                  <a:lnTo>
                    <a:pt x="317" y="186"/>
                  </a:lnTo>
                  <a:lnTo>
                    <a:pt x="325" y="179"/>
                  </a:lnTo>
                  <a:lnTo>
                    <a:pt x="330" y="171"/>
                  </a:lnTo>
                  <a:lnTo>
                    <a:pt x="336" y="164"/>
                  </a:lnTo>
                  <a:lnTo>
                    <a:pt x="342" y="156"/>
                  </a:lnTo>
                  <a:lnTo>
                    <a:pt x="347" y="148"/>
                  </a:lnTo>
                  <a:lnTo>
                    <a:pt x="353" y="141"/>
                  </a:lnTo>
                  <a:lnTo>
                    <a:pt x="359" y="131"/>
                  </a:lnTo>
                  <a:lnTo>
                    <a:pt x="365" y="124"/>
                  </a:lnTo>
                  <a:lnTo>
                    <a:pt x="370" y="116"/>
                  </a:lnTo>
                  <a:lnTo>
                    <a:pt x="376" y="107"/>
                  </a:lnTo>
                  <a:lnTo>
                    <a:pt x="382" y="99"/>
                  </a:lnTo>
                  <a:lnTo>
                    <a:pt x="389" y="91"/>
                  </a:lnTo>
                  <a:lnTo>
                    <a:pt x="397" y="84"/>
                  </a:lnTo>
                  <a:lnTo>
                    <a:pt x="403" y="76"/>
                  </a:lnTo>
                  <a:lnTo>
                    <a:pt x="410" y="68"/>
                  </a:lnTo>
                  <a:lnTo>
                    <a:pt x="418" y="61"/>
                  </a:lnTo>
                  <a:lnTo>
                    <a:pt x="425" y="53"/>
                  </a:lnTo>
                  <a:lnTo>
                    <a:pt x="433" y="46"/>
                  </a:lnTo>
                  <a:lnTo>
                    <a:pt x="441" y="40"/>
                  </a:lnTo>
                  <a:lnTo>
                    <a:pt x="450" y="32"/>
                  </a:lnTo>
                  <a:lnTo>
                    <a:pt x="460" y="27"/>
                  </a:lnTo>
                  <a:lnTo>
                    <a:pt x="467" y="21"/>
                  </a:lnTo>
                  <a:lnTo>
                    <a:pt x="475" y="15"/>
                  </a:lnTo>
                  <a:lnTo>
                    <a:pt x="482" y="11"/>
                  </a:lnTo>
                  <a:lnTo>
                    <a:pt x="492" y="8"/>
                  </a:lnTo>
                  <a:lnTo>
                    <a:pt x="497" y="4"/>
                  </a:lnTo>
                  <a:lnTo>
                    <a:pt x="507" y="2"/>
                  </a:lnTo>
                  <a:lnTo>
                    <a:pt x="515" y="0"/>
                  </a:lnTo>
                  <a:lnTo>
                    <a:pt x="524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7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7" y="4"/>
                  </a:lnTo>
                  <a:lnTo>
                    <a:pt x="585" y="8"/>
                  </a:lnTo>
                  <a:lnTo>
                    <a:pt x="592" y="10"/>
                  </a:lnTo>
                  <a:lnTo>
                    <a:pt x="600" y="13"/>
                  </a:lnTo>
                  <a:lnTo>
                    <a:pt x="608" y="15"/>
                  </a:lnTo>
                  <a:lnTo>
                    <a:pt x="617" y="19"/>
                  </a:lnTo>
                  <a:lnTo>
                    <a:pt x="625" y="23"/>
                  </a:lnTo>
                  <a:lnTo>
                    <a:pt x="630" y="27"/>
                  </a:lnTo>
                  <a:lnTo>
                    <a:pt x="638" y="30"/>
                  </a:lnTo>
                  <a:lnTo>
                    <a:pt x="648" y="36"/>
                  </a:lnTo>
                  <a:lnTo>
                    <a:pt x="653" y="40"/>
                  </a:lnTo>
                  <a:lnTo>
                    <a:pt x="663" y="46"/>
                  </a:lnTo>
                  <a:lnTo>
                    <a:pt x="670" y="49"/>
                  </a:lnTo>
                  <a:lnTo>
                    <a:pt x="678" y="55"/>
                  </a:lnTo>
                  <a:lnTo>
                    <a:pt x="687" y="61"/>
                  </a:lnTo>
                  <a:lnTo>
                    <a:pt x="695" y="67"/>
                  </a:lnTo>
                  <a:lnTo>
                    <a:pt x="705" y="72"/>
                  </a:lnTo>
                  <a:lnTo>
                    <a:pt x="712" y="78"/>
                  </a:lnTo>
                  <a:lnTo>
                    <a:pt x="718" y="82"/>
                  </a:lnTo>
                  <a:lnTo>
                    <a:pt x="720" y="86"/>
                  </a:lnTo>
                  <a:lnTo>
                    <a:pt x="722" y="91"/>
                  </a:lnTo>
                  <a:lnTo>
                    <a:pt x="723" y="95"/>
                  </a:lnTo>
                  <a:lnTo>
                    <a:pt x="723" y="101"/>
                  </a:lnTo>
                  <a:lnTo>
                    <a:pt x="723" y="107"/>
                  </a:lnTo>
                  <a:lnTo>
                    <a:pt x="723" y="112"/>
                  </a:lnTo>
                  <a:lnTo>
                    <a:pt x="723" y="118"/>
                  </a:lnTo>
                  <a:lnTo>
                    <a:pt x="718" y="126"/>
                  </a:lnTo>
                  <a:lnTo>
                    <a:pt x="710" y="131"/>
                  </a:lnTo>
                  <a:lnTo>
                    <a:pt x="701" y="133"/>
                  </a:lnTo>
                  <a:lnTo>
                    <a:pt x="69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8" name="Freeform 13"/>
            <p:cNvSpPr>
              <a:spLocks/>
            </p:cNvSpPr>
            <p:nvPr/>
          </p:nvSpPr>
          <p:spPr bwMode="auto">
            <a:xfrm>
              <a:off x="8085138" y="1127125"/>
              <a:ext cx="555625" cy="215900"/>
            </a:xfrm>
            <a:custGeom>
              <a:avLst/>
              <a:gdLst>
                <a:gd name="T0" fmla="*/ 2147483646 w 701"/>
                <a:gd name="T1" fmla="*/ 2147483646 h 272"/>
                <a:gd name="T2" fmla="*/ 2147483646 w 701"/>
                <a:gd name="T3" fmla="*/ 2147483646 h 272"/>
                <a:gd name="T4" fmla="*/ 2147483646 w 701"/>
                <a:gd name="T5" fmla="*/ 2147483646 h 272"/>
                <a:gd name="T6" fmla="*/ 2147483646 w 701"/>
                <a:gd name="T7" fmla="*/ 2147483646 h 272"/>
                <a:gd name="T8" fmla="*/ 2147483646 w 701"/>
                <a:gd name="T9" fmla="*/ 2147483646 h 272"/>
                <a:gd name="T10" fmla="*/ 2147483646 w 701"/>
                <a:gd name="T11" fmla="*/ 2147483646 h 272"/>
                <a:gd name="T12" fmla="*/ 2147483646 w 701"/>
                <a:gd name="T13" fmla="*/ 2147483646 h 272"/>
                <a:gd name="T14" fmla="*/ 2147483646 w 701"/>
                <a:gd name="T15" fmla="*/ 2147483646 h 272"/>
                <a:gd name="T16" fmla="*/ 2147483646 w 701"/>
                <a:gd name="T17" fmla="*/ 2147483646 h 272"/>
                <a:gd name="T18" fmla="*/ 2147483646 w 701"/>
                <a:gd name="T19" fmla="*/ 2147483646 h 272"/>
                <a:gd name="T20" fmla="*/ 2147483646 w 701"/>
                <a:gd name="T21" fmla="*/ 2147483646 h 272"/>
                <a:gd name="T22" fmla="*/ 2147483646 w 701"/>
                <a:gd name="T23" fmla="*/ 2147483646 h 272"/>
                <a:gd name="T24" fmla="*/ 2147483646 w 701"/>
                <a:gd name="T25" fmla="*/ 2147483646 h 272"/>
                <a:gd name="T26" fmla="*/ 2147483646 w 701"/>
                <a:gd name="T27" fmla="*/ 2147483646 h 272"/>
                <a:gd name="T28" fmla="*/ 2147483646 w 701"/>
                <a:gd name="T29" fmla="*/ 2147483646 h 272"/>
                <a:gd name="T30" fmla="*/ 2147483646 w 701"/>
                <a:gd name="T31" fmla="*/ 2147483646 h 272"/>
                <a:gd name="T32" fmla="*/ 2147483646 w 701"/>
                <a:gd name="T33" fmla="*/ 2147483646 h 272"/>
                <a:gd name="T34" fmla="*/ 2147483646 w 701"/>
                <a:gd name="T35" fmla="*/ 2147483646 h 272"/>
                <a:gd name="T36" fmla="*/ 2147483646 w 701"/>
                <a:gd name="T37" fmla="*/ 2147483646 h 272"/>
                <a:gd name="T38" fmla="*/ 2147483646 w 701"/>
                <a:gd name="T39" fmla="*/ 2147483646 h 272"/>
                <a:gd name="T40" fmla="*/ 2147483646 w 701"/>
                <a:gd name="T41" fmla="*/ 2147483646 h 272"/>
                <a:gd name="T42" fmla="*/ 2147483646 w 701"/>
                <a:gd name="T43" fmla="*/ 2147483646 h 272"/>
                <a:gd name="T44" fmla="*/ 2147483646 w 701"/>
                <a:gd name="T45" fmla="*/ 2147483646 h 272"/>
                <a:gd name="T46" fmla="*/ 2147483646 w 701"/>
                <a:gd name="T47" fmla="*/ 2147483646 h 272"/>
                <a:gd name="T48" fmla="*/ 2147483646 w 701"/>
                <a:gd name="T49" fmla="*/ 2147483646 h 272"/>
                <a:gd name="T50" fmla="*/ 2147483646 w 701"/>
                <a:gd name="T51" fmla="*/ 2147483646 h 272"/>
                <a:gd name="T52" fmla="*/ 2147483646 w 701"/>
                <a:gd name="T53" fmla="*/ 2147483646 h 272"/>
                <a:gd name="T54" fmla="*/ 2147483646 w 701"/>
                <a:gd name="T55" fmla="*/ 2147483646 h 272"/>
                <a:gd name="T56" fmla="*/ 2147483646 w 701"/>
                <a:gd name="T57" fmla="*/ 2147483646 h 272"/>
                <a:gd name="T58" fmla="*/ 2147483646 w 701"/>
                <a:gd name="T59" fmla="*/ 2147483646 h 272"/>
                <a:gd name="T60" fmla="*/ 2147483646 w 701"/>
                <a:gd name="T61" fmla="*/ 2147483646 h 272"/>
                <a:gd name="T62" fmla="*/ 2147483646 w 701"/>
                <a:gd name="T63" fmla="*/ 2147483646 h 272"/>
                <a:gd name="T64" fmla="*/ 2147483646 w 701"/>
                <a:gd name="T65" fmla="*/ 2147483646 h 272"/>
                <a:gd name="T66" fmla="*/ 2147483646 w 701"/>
                <a:gd name="T67" fmla="*/ 2147483646 h 272"/>
                <a:gd name="T68" fmla="*/ 2147483646 w 701"/>
                <a:gd name="T69" fmla="*/ 2147483646 h 272"/>
                <a:gd name="T70" fmla="*/ 2147483646 w 701"/>
                <a:gd name="T71" fmla="*/ 2147483646 h 272"/>
                <a:gd name="T72" fmla="*/ 2147483646 w 701"/>
                <a:gd name="T73" fmla="*/ 2147483646 h 272"/>
                <a:gd name="T74" fmla="*/ 2147483646 w 701"/>
                <a:gd name="T75" fmla="*/ 2147483646 h 272"/>
                <a:gd name="T76" fmla="*/ 2147483646 w 701"/>
                <a:gd name="T77" fmla="*/ 2147483646 h 272"/>
                <a:gd name="T78" fmla="*/ 2147483646 w 701"/>
                <a:gd name="T79" fmla="*/ 2147483646 h 272"/>
                <a:gd name="T80" fmla="*/ 2147483646 w 701"/>
                <a:gd name="T81" fmla="*/ 2147483646 h 272"/>
                <a:gd name="T82" fmla="*/ 2147483646 w 701"/>
                <a:gd name="T83" fmla="*/ 2147483646 h 272"/>
                <a:gd name="T84" fmla="*/ 2147483646 w 701"/>
                <a:gd name="T85" fmla="*/ 2147483646 h 272"/>
                <a:gd name="T86" fmla="*/ 2147483646 w 701"/>
                <a:gd name="T87" fmla="*/ 2147483646 h 272"/>
                <a:gd name="T88" fmla="*/ 2147483646 w 701"/>
                <a:gd name="T89" fmla="*/ 2147483646 h 272"/>
                <a:gd name="T90" fmla="*/ 2147483646 w 701"/>
                <a:gd name="T91" fmla="*/ 2147483646 h 272"/>
                <a:gd name="T92" fmla="*/ 2147483646 w 701"/>
                <a:gd name="T93" fmla="*/ 2147483646 h 272"/>
                <a:gd name="T94" fmla="*/ 2147483646 w 701"/>
                <a:gd name="T95" fmla="*/ 2147483646 h 272"/>
                <a:gd name="T96" fmla="*/ 2147483646 w 701"/>
                <a:gd name="T97" fmla="*/ 2147483646 h 272"/>
                <a:gd name="T98" fmla="*/ 2147483646 w 701"/>
                <a:gd name="T99" fmla="*/ 2147483646 h 272"/>
                <a:gd name="T100" fmla="*/ 2147483646 w 701"/>
                <a:gd name="T101" fmla="*/ 2147483646 h 272"/>
                <a:gd name="T102" fmla="*/ 2147483646 w 701"/>
                <a:gd name="T103" fmla="*/ 2147483646 h 272"/>
                <a:gd name="T104" fmla="*/ 2147483646 w 701"/>
                <a:gd name="T105" fmla="*/ 2147483646 h 272"/>
                <a:gd name="T106" fmla="*/ 2147483646 w 701"/>
                <a:gd name="T107" fmla="*/ 2147483646 h 272"/>
                <a:gd name="T108" fmla="*/ 2147483646 w 701"/>
                <a:gd name="T109" fmla="*/ 2147483646 h 272"/>
                <a:gd name="T110" fmla="*/ 2147483646 w 701"/>
                <a:gd name="T111" fmla="*/ 2147483646 h 272"/>
                <a:gd name="T112" fmla="*/ 2147483646 w 701"/>
                <a:gd name="T113" fmla="*/ 2147483646 h 272"/>
                <a:gd name="T114" fmla="*/ 2147483646 w 701"/>
                <a:gd name="T115" fmla="*/ 2147483646 h 272"/>
                <a:gd name="T116" fmla="*/ 2147483646 w 701"/>
                <a:gd name="T117" fmla="*/ 2147483646 h 272"/>
                <a:gd name="T118" fmla="*/ 2147483646 w 701"/>
                <a:gd name="T119" fmla="*/ 2147483646 h 272"/>
                <a:gd name="T120" fmla="*/ 2147483646 w 701"/>
                <a:gd name="T121" fmla="*/ 0 h 272"/>
                <a:gd name="T122" fmla="*/ 2147483646 w 701"/>
                <a:gd name="T123" fmla="*/ 0 h 272"/>
                <a:gd name="T124" fmla="*/ 2147483646 w 701"/>
                <a:gd name="T125" fmla="*/ 2147483646 h 2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1"/>
                <a:gd name="T190" fmla="*/ 0 h 272"/>
                <a:gd name="T191" fmla="*/ 701 w 701"/>
                <a:gd name="T192" fmla="*/ 272 h 2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1" h="272">
                  <a:moveTo>
                    <a:pt x="55" y="17"/>
                  </a:moveTo>
                  <a:lnTo>
                    <a:pt x="59" y="21"/>
                  </a:lnTo>
                  <a:lnTo>
                    <a:pt x="61" y="28"/>
                  </a:lnTo>
                  <a:lnTo>
                    <a:pt x="63" y="34"/>
                  </a:lnTo>
                  <a:lnTo>
                    <a:pt x="68" y="44"/>
                  </a:lnTo>
                  <a:lnTo>
                    <a:pt x="68" y="49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8" y="72"/>
                  </a:lnTo>
                  <a:lnTo>
                    <a:pt x="80" y="78"/>
                  </a:lnTo>
                  <a:lnTo>
                    <a:pt x="82" y="85"/>
                  </a:lnTo>
                  <a:lnTo>
                    <a:pt x="85" y="91"/>
                  </a:lnTo>
                  <a:lnTo>
                    <a:pt x="87" y="99"/>
                  </a:lnTo>
                  <a:lnTo>
                    <a:pt x="89" y="104"/>
                  </a:lnTo>
                  <a:lnTo>
                    <a:pt x="91" y="112"/>
                  </a:lnTo>
                  <a:lnTo>
                    <a:pt x="95" y="120"/>
                  </a:lnTo>
                  <a:lnTo>
                    <a:pt x="97" y="127"/>
                  </a:lnTo>
                  <a:lnTo>
                    <a:pt x="99" y="133"/>
                  </a:lnTo>
                  <a:lnTo>
                    <a:pt x="103" y="139"/>
                  </a:lnTo>
                  <a:lnTo>
                    <a:pt x="104" y="144"/>
                  </a:lnTo>
                  <a:lnTo>
                    <a:pt x="108" y="150"/>
                  </a:lnTo>
                  <a:lnTo>
                    <a:pt x="112" y="156"/>
                  </a:lnTo>
                  <a:lnTo>
                    <a:pt x="114" y="162"/>
                  </a:lnTo>
                  <a:lnTo>
                    <a:pt x="120" y="167"/>
                  </a:lnTo>
                  <a:lnTo>
                    <a:pt x="123" y="173"/>
                  </a:lnTo>
                  <a:lnTo>
                    <a:pt x="127" y="177"/>
                  </a:lnTo>
                  <a:lnTo>
                    <a:pt x="131" y="181"/>
                  </a:lnTo>
                  <a:lnTo>
                    <a:pt x="137" y="184"/>
                  </a:lnTo>
                  <a:lnTo>
                    <a:pt x="142" y="188"/>
                  </a:lnTo>
                  <a:lnTo>
                    <a:pt x="148" y="190"/>
                  </a:lnTo>
                  <a:lnTo>
                    <a:pt x="154" y="196"/>
                  </a:lnTo>
                  <a:lnTo>
                    <a:pt x="160" y="198"/>
                  </a:lnTo>
                  <a:lnTo>
                    <a:pt x="167" y="201"/>
                  </a:lnTo>
                  <a:lnTo>
                    <a:pt x="173" y="203"/>
                  </a:lnTo>
                  <a:lnTo>
                    <a:pt x="179" y="203"/>
                  </a:lnTo>
                  <a:lnTo>
                    <a:pt x="184" y="203"/>
                  </a:lnTo>
                  <a:lnTo>
                    <a:pt x="190" y="207"/>
                  </a:lnTo>
                  <a:lnTo>
                    <a:pt x="196" y="207"/>
                  </a:lnTo>
                  <a:lnTo>
                    <a:pt x="199" y="207"/>
                  </a:lnTo>
                  <a:lnTo>
                    <a:pt x="205" y="209"/>
                  </a:lnTo>
                  <a:lnTo>
                    <a:pt x="211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6" y="209"/>
                  </a:lnTo>
                  <a:lnTo>
                    <a:pt x="232" y="209"/>
                  </a:lnTo>
                  <a:lnTo>
                    <a:pt x="236" y="207"/>
                  </a:lnTo>
                  <a:lnTo>
                    <a:pt x="241" y="207"/>
                  </a:lnTo>
                  <a:lnTo>
                    <a:pt x="247" y="205"/>
                  </a:lnTo>
                  <a:lnTo>
                    <a:pt x="255" y="205"/>
                  </a:lnTo>
                  <a:lnTo>
                    <a:pt x="262" y="203"/>
                  </a:lnTo>
                  <a:lnTo>
                    <a:pt x="272" y="200"/>
                  </a:lnTo>
                  <a:lnTo>
                    <a:pt x="281" y="196"/>
                  </a:lnTo>
                  <a:lnTo>
                    <a:pt x="291" y="196"/>
                  </a:lnTo>
                  <a:lnTo>
                    <a:pt x="300" y="190"/>
                  </a:lnTo>
                  <a:lnTo>
                    <a:pt x="310" y="188"/>
                  </a:lnTo>
                  <a:lnTo>
                    <a:pt x="321" y="184"/>
                  </a:lnTo>
                  <a:lnTo>
                    <a:pt x="330" y="181"/>
                  </a:lnTo>
                  <a:lnTo>
                    <a:pt x="340" y="177"/>
                  </a:lnTo>
                  <a:lnTo>
                    <a:pt x="349" y="173"/>
                  </a:lnTo>
                  <a:lnTo>
                    <a:pt x="357" y="167"/>
                  </a:lnTo>
                  <a:lnTo>
                    <a:pt x="368" y="165"/>
                  </a:lnTo>
                  <a:lnTo>
                    <a:pt x="378" y="162"/>
                  </a:lnTo>
                  <a:lnTo>
                    <a:pt x="387" y="156"/>
                  </a:lnTo>
                  <a:lnTo>
                    <a:pt x="391" y="156"/>
                  </a:lnTo>
                  <a:lnTo>
                    <a:pt x="397" y="154"/>
                  </a:lnTo>
                  <a:lnTo>
                    <a:pt x="403" y="152"/>
                  </a:lnTo>
                  <a:lnTo>
                    <a:pt x="408" y="150"/>
                  </a:lnTo>
                  <a:lnTo>
                    <a:pt x="418" y="148"/>
                  </a:lnTo>
                  <a:lnTo>
                    <a:pt x="427" y="144"/>
                  </a:lnTo>
                  <a:lnTo>
                    <a:pt x="433" y="144"/>
                  </a:lnTo>
                  <a:lnTo>
                    <a:pt x="439" y="144"/>
                  </a:lnTo>
                  <a:lnTo>
                    <a:pt x="444" y="143"/>
                  </a:lnTo>
                  <a:lnTo>
                    <a:pt x="450" y="143"/>
                  </a:lnTo>
                  <a:lnTo>
                    <a:pt x="456" y="143"/>
                  </a:lnTo>
                  <a:lnTo>
                    <a:pt x="462" y="143"/>
                  </a:lnTo>
                  <a:lnTo>
                    <a:pt x="467" y="143"/>
                  </a:lnTo>
                  <a:lnTo>
                    <a:pt x="473" y="143"/>
                  </a:lnTo>
                  <a:lnTo>
                    <a:pt x="479" y="143"/>
                  </a:lnTo>
                  <a:lnTo>
                    <a:pt x="484" y="143"/>
                  </a:lnTo>
                  <a:lnTo>
                    <a:pt x="490" y="143"/>
                  </a:lnTo>
                  <a:lnTo>
                    <a:pt x="498" y="144"/>
                  </a:lnTo>
                  <a:lnTo>
                    <a:pt x="503" y="144"/>
                  </a:lnTo>
                  <a:lnTo>
                    <a:pt x="511" y="144"/>
                  </a:lnTo>
                  <a:lnTo>
                    <a:pt x="518" y="144"/>
                  </a:lnTo>
                  <a:lnTo>
                    <a:pt x="524" y="148"/>
                  </a:lnTo>
                  <a:lnTo>
                    <a:pt x="532" y="150"/>
                  </a:lnTo>
                  <a:lnTo>
                    <a:pt x="537" y="152"/>
                  </a:lnTo>
                  <a:lnTo>
                    <a:pt x="545" y="156"/>
                  </a:lnTo>
                  <a:lnTo>
                    <a:pt x="551" y="158"/>
                  </a:lnTo>
                  <a:lnTo>
                    <a:pt x="556" y="162"/>
                  </a:lnTo>
                  <a:lnTo>
                    <a:pt x="562" y="163"/>
                  </a:lnTo>
                  <a:lnTo>
                    <a:pt x="568" y="167"/>
                  </a:lnTo>
                  <a:lnTo>
                    <a:pt x="574" y="169"/>
                  </a:lnTo>
                  <a:lnTo>
                    <a:pt x="579" y="175"/>
                  </a:lnTo>
                  <a:lnTo>
                    <a:pt x="585" y="177"/>
                  </a:lnTo>
                  <a:lnTo>
                    <a:pt x="591" y="181"/>
                  </a:lnTo>
                  <a:lnTo>
                    <a:pt x="596" y="184"/>
                  </a:lnTo>
                  <a:lnTo>
                    <a:pt x="602" y="188"/>
                  </a:lnTo>
                  <a:lnTo>
                    <a:pt x="608" y="194"/>
                  </a:lnTo>
                  <a:lnTo>
                    <a:pt x="613" y="196"/>
                  </a:lnTo>
                  <a:lnTo>
                    <a:pt x="619" y="201"/>
                  </a:lnTo>
                  <a:lnTo>
                    <a:pt x="625" y="203"/>
                  </a:lnTo>
                  <a:lnTo>
                    <a:pt x="629" y="209"/>
                  </a:lnTo>
                  <a:lnTo>
                    <a:pt x="634" y="213"/>
                  </a:lnTo>
                  <a:lnTo>
                    <a:pt x="642" y="217"/>
                  </a:lnTo>
                  <a:lnTo>
                    <a:pt x="648" y="220"/>
                  </a:lnTo>
                  <a:lnTo>
                    <a:pt x="653" y="222"/>
                  </a:lnTo>
                  <a:lnTo>
                    <a:pt x="661" y="226"/>
                  </a:lnTo>
                  <a:lnTo>
                    <a:pt x="667" y="230"/>
                  </a:lnTo>
                  <a:lnTo>
                    <a:pt x="674" y="232"/>
                  </a:lnTo>
                  <a:lnTo>
                    <a:pt x="680" y="236"/>
                  </a:lnTo>
                  <a:lnTo>
                    <a:pt x="688" y="238"/>
                  </a:lnTo>
                  <a:lnTo>
                    <a:pt x="697" y="241"/>
                  </a:lnTo>
                  <a:lnTo>
                    <a:pt x="701" y="247"/>
                  </a:lnTo>
                  <a:lnTo>
                    <a:pt x="701" y="255"/>
                  </a:lnTo>
                  <a:lnTo>
                    <a:pt x="697" y="260"/>
                  </a:lnTo>
                  <a:lnTo>
                    <a:pt x="691" y="260"/>
                  </a:lnTo>
                  <a:lnTo>
                    <a:pt x="684" y="259"/>
                  </a:lnTo>
                  <a:lnTo>
                    <a:pt x="678" y="255"/>
                  </a:lnTo>
                  <a:lnTo>
                    <a:pt x="670" y="253"/>
                  </a:lnTo>
                  <a:lnTo>
                    <a:pt x="665" y="251"/>
                  </a:lnTo>
                  <a:lnTo>
                    <a:pt x="657" y="249"/>
                  </a:lnTo>
                  <a:lnTo>
                    <a:pt x="651" y="247"/>
                  </a:lnTo>
                  <a:lnTo>
                    <a:pt x="644" y="245"/>
                  </a:lnTo>
                  <a:lnTo>
                    <a:pt x="638" y="243"/>
                  </a:lnTo>
                  <a:lnTo>
                    <a:pt x="632" y="240"/>
                  </a:lnTo>
                  <a:lnTo>
                    <a:pt x="627" y="240"/>
                  </a:lnTo>
                  <a:lnTo>
                    <a:pt x="619" y="238"/>
                  </a:lnTo>
                  <a:lnTo>
                    <a:pt x="613" y="236"/>
                  </a:lnTo>
                  <a:lnTo>
                    <a:pt x="608" y="234"/>
                  </a:lnTo>
                  <a:lnTo>
                    <a:pt x="602" y="234"/>
                  </a:lnTo>
                  <a:lnTo>
                    <a:pt x="596" y="232"/>
                  </a:lnTo>
                  <a:lnTo>
                    <a:pt x="593" y="232"/>
                  </a:lnTo>
                  <a:lnTo>
                    <a:pt x="585" y="230"/>
                  </a:lnTo>
                  <a:lnTo>
                    <a:pt x="579" y="228"/>
                  </a:lnTo>
                  <a:lnTo>
                    <a:pt x="574" y="226"/>
                  </a:lnTo>
                  <a:lnTo>
                    <a:pt x="568" y="226"/>
                  </a:lnTo>
                  <a:lnTo>
                    <a:pt x="560" y="224"/>
                  </a:lnTo>
                  <a:lnTo>
                    <a:pt x="555" y="224"/>
                  </a:lnTo>
                  <a:lnTo>
                    <a:pt x="549" y="222"/>
                  </a:lnTo>
                  <a:lnTo>
                    <a:pt x="543" y="222"/>
                  </a:lnTo>
                  <a:lnTo>
                    <a:pt x="536" y="220"/>
                  </a:lnTo>
                  <a:lnTo>
                    <a:pt x="530" y="220"/>
                  </a:lnTo>
                  <a:lnTo>
                    <a:pt x="524" y="220"/>
                  </a:lnTo>
                  <a:lnTo>
                    <a:pt x="518" y="220"/>
                  </a:lnTo>
                  <a:lnTo>
                    <a:pt x="511" y="219"/>
                  </a:lnTo>
                  <a:lnTo>
                    <a:pt x="503" y="217"/>
                  </a:lnTo>
                  <a:lnTo>
                    <a:pt x="498" y="217"/>
                  </a:lnTo>
                  <a:lnTo>
                    <a:pt x="490" y="217"/>
                  </a:lnTo>
                  <a:lnTo>
                    <a:pt x="484" y="215"/>
                  </a:lnTo>
                  <a:lnTo>
                    <a:pt x="479" y="215"/>
                  </a:lnTo>
                  <a:lnTo>
                    <a:pt x="471" y="215"/>
                  </a:lnTo>
                  <a:lnTo>
                    <a:pt x="465" y="215"/>
                  </a:lnTo>
                  <a:lnTo>
                    <a:pt x="460" y="215"/>
                  </a:lnTo>
                  <a:lnTo>
                    <a:pt x="454" y="215"/>
                  </a:lnTo>
                  <a:lnTo>
                    <a:pt x="448" y="215"/>
                  </a:lnTo>
                  <a:lnTo>
                    <a:pt x="443" y="215"/>
                  </a:lnTo>
                  <a:lnTo>
                    <a:pt x="437" y="215"/>
                  </a:lnTo>
                  <a:lnTo>
                    <a:pt x="431" y="215"/>
                  </a:lnTo>
                  <a:lnTo>
                    <a:pt x="425" y="217"/>
                  </a:lnTo>
                  <a:lnTo>
                    <a:pt x="420" y="217"/>
                  </a:lnTo>
                  <a:lnTo>
                    <a:pt x="414" y="219"/>
                  </a:lnTo>
                  <a:lnTo>
                    <a:pt x="410" y="220"/>
                  </a:lnTo>
                  <a:lnTo>
                    <a:pt x="405" y="220"/>
                  </a:lnTo>
                  <a:lnTo>
                    <a:pt x="399" y="222"/>
                  </a:lnTo>
                  <a:lnTo>
                    <a:pt x="393" y="222"/>
                  </a:lnTo>
                  <a:lnTo>
                    <a:pt x="387" y="226"/>
                  </a:lnTo>
                  <a:lnTo>
                    <a:pt x="382" y="226"/>
                  </a:lnTo>
                  <a:lnTo>
                    <a:pt x="378" y="228"/>
                  </a:lnTo>
                  <a:lnTo>
                    <a:pt x="368" y="230"/>
                  </a:lnTo>
                  <a:lnTo>
                    <a:pt x="359" y="234"/>
                  </a:lnTo>
                  <a:lnTo>
                    <a:pt x="348" y="238"/>
                  </a:lnTo>
                  <a:lnTo>
                    <a:pt x="340" y="241"/>
                  </a:lnTo>
                  <a:lnTo>
                    <a:pt x="329" y="245"/>
                  </a:lnTo>
                  <a:lnTo>
                    <a:pt x="319" y="249"/>
                  </a:lnTo>
                  <a:lnTo>
                    <a:pt x="313" y="249"/>
                  </a:lnTo>
                  <a:lnTo>
                    <a:pt x="310" y="253"/>
                  </a:lnTo>
                  <a:lnTo>
                    <a:pt x="304" y="253"/>
                  </a:lnTo>
                  <a:lnTo>
                    <a:pt x="300" y="255"/>
                  </a:lnTo>
                  <a:lnTo>
                    <a:pt x="289" y="259"/>
                  </a:lnTo>
                  <a:lnTo>
                    <a:pt x="279" y="260"/>
                  </a:lnTo>
                  <a:lnTo>
                    <a:pt x="273" y="260"/>
                  </a:lnTo>
                  <a:lnTo>
                    <a:pt x="270" y="262"/>
                  </a:lnTo>
                  <a:lnTo>
                    <a:pt x="264" y="262"/>
                  </a:lnTo>
                  <a:lnTo>
                    <a:pt x="260" y="266"/>
                  </a:lnTo>
                  <a:lnTo>
                    <a:pt x="249" y="266"/>
                  </a:lnTo>
                  <a:lnTo>
                    <a:pt x="239" y="270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8" y="272"/>
                  </a:lnTo>
                  <a:lnTo>
                    <a:pt x="213" y="272"/>
                  </a:lnTo>
                  <a:lnTo>
                    <a:pt x="207" y="272"/>
                  </a:lnTo>
                  <a:lnTo>
                    <a:pt x="199" y="272"/>
                  </a:lnTo>
                  <a:lnTo>
                    <a:pt x="196" y="272"/>
                  </a:lnTo>
                  <a:lnTo>
                    <a:pt x="190" y="270"/>
                  </a:lnTo>
                  <a:lnTo>
                    <a:pt x="184" y="268"/>
                  </a:lnTo>
                  <a:lnTo>
                    <a:pt x="179" y="268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3" y="266"/>
                  </a:lnTo>
                  <a:lnTo>
                    <a:pt x="158" y="264"/>
                  </a:lnTo>
                  <a:lnTo>
                    <a:pt x="152" y="262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3"/>
                  </a:lnTo>
                  <a:lnTo>
                    <a:pt x="120" y="249"/>
                  </a:lnTo>
                  <a:lnTo>
                    <a:pt x="114" y="245"/>
                  </a:lnTo>
                  <a:lnTo>
                    <a:pt x="108" y="240"/>
                  </a:lnTo>
                  <a:lnTo>
                    <a:pt x="103" y="234"/>
                  </a:lnTo>
                  <a:lnTo>
                    <a:pt x="97" y="230"/>
                  </a:lnTo>
                  <a:lnTo>
                    <a:pt x="91" y="222"/>
                  </a:lnTo>
                  <a:lnTo>
                    <a:pt x="85" y="217"/>
                  </a:lnTo>
                  <a:lnTo>
                    <a:pt x="80" y="211"/>
                  </a:lnTo>
                  <a:lnTo>
                    <a:pt x="78" y="203"/>
                  </a:lnTo>
                  <a:lnTo>
                    <a:pt x="72" y="196"/>
                  </a:lnTo>
                  <a:lnTo>
                    <a:pt x="68" y="190"/>
                  </a:lnTo>
                  <a:lnTo>
                    <a:pt x="65" y="184"/>
                  </a:lnTo>
                  <a:lnTo>
                    <a:pt x="63" y="177"/>
                  </a:lnTo>
                  <a:lnTo>
                    <a:pt x="57" y="169"/>
                  </a:lnTo>
                  <a:lnTo>
                    <a:pt x="53" y="162"/>
                  </a:lnTo>
                  <a:lnTo>
                    <a:pt x="49" y="154"/>
                  </a:lnTo>
                  <a:lnTo>
                    <a:pt x="47" y="146"/>
                  </a:lnTo>
                  <a:lnTo>
                    <a:pt x="44" y="139"/>
                  </a:lnTo>
                  <a:lnTo>
                    <a:pt x="40" y="129"/>
                  </a:lnTo>
                  <a:lnTo>
                    <a:pt x="38" y="122"/>
                  </a:lnTo>
                  <a:lnTo>
                    <a:pt x="34" y="114"/>
                  </a:lnTo>
                  <a:lnTo>
                    <a:pt x="32" y="104"/>
                  </a:lnTo>
                  <a:lnTo>
                    <a:pt x="27" y="97"/>
                  </a:lnTo>
                  <a:lnTo>
                    <a:pt x="23" y="89"/>
                  </a:lnTo>
                  <a:lnTo>
                    <a:pt x="21" y="80"/>
                  </a:lnTo>
                  <a:lnTo>
                    <a:pt x="15" y="72"/>
                  </a:lnTo>
                  <a:lnTo>
                    <a:pt x="13" y="63"/>
                  </a:lnTo>
                  <a:lnTo>
                    <a:pt x="10" y="55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6"/>
                  </a:lnTo>
                  <a:lnTo>
                    <a:pt x="51" y="9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9223" name="Freeform 18"/>
          <p:cNvSpPr>
            <a:spLocks/>
          </p:cNvSpPr>
          <p:nvPr/>
        </p:nvSpPr>
        <p:spPr bwMode="auto">
          <a:xfrm>
            <a:off x="9907587" y="2308704"/>
            <a:ext cx="94199" cy="275747"/>
          </a:xfrm>
          <a:custGeom>
            <a:avLst/>
            <a:gdLst>
              <a:gd name="T0" fmla="*/ 2147483646 w 110"/>
              <a:gd name="T1" fmla="*/ 2147483646 h 322"/>
              <a:gd name="T2" fmla="*/ 2147483646 w 110"/>
              <a:gd name="T3" fmla="*/ 2147483646 h 322"/>
              <a:gd name="T4" fmla="*/ 2147483646 w 110"/>
              <a:gd name="T5" fmla="*/ 2147483646 h 322"/>
              <a:gd name="T6" fmla="*/ 2147483646 w 110"/>
              <a:gd name="T7" fmla="*/ 2147483646 h 322"/>
              <a:gd name="T8" fmla="*/ 2147483646 w 110"/>
              <a:gd name="T9" fmla="*/ 2147483646 h 322"/>
              <a:gd name="T10" fmla="*/ 2147483646 w 110"/>
              <a:gd name="T11" fmla="*/ 2147483646 h 322"/>
              <a:gd name="T12" fmla="*/ 2147483646 w 110"/>
              <a:gd name="T13" fmla="*/ 2147483646 h 322"/>
              <a:gd name="T14" fmla="*/ 2147483646 w 110"/>
              <a:gd name="T15" fmla="*/ 2147483646 h 322"/>
              <a:gd name="T16" fmla="*/ 2147483646 w 110"/>
              <a:gd name="T17" fmla="*/ 2147483646 h 322"/>
              <a:gd name="T18" fmla="*/ 2147483646 w 110"/>
              <a:gd name="T19" fmla="*/ 2147483646 h 322"/>
              <a:gd name="T20" fmla="*/ 2147483646 w 110"/>
              <a:gd name="T21" fmla="*/ 2147483646 h 322"/>
              <a:gd name="T22" fmla="*/ 2147483646 w 110"/>
              <a:gd name="T23" fmla="*/ 2147483646 h 322"/>
              <a:gd name="T24" fmla="*/ 2147483646 w 110"/>
              <a:gd name="T25" fmla="*/ 2147483646 h 322"/>
              <a:gd name="T26" fmla="*/ 2147483646 w 110"/>
              <a:gd name="T27" fmla="*/ 2147483646 h 322"/>
              <a:gd name="T28" fmla="*/ 2147483646 w 110"/>
              <a:gd name="T29" fmla="*/ 2147483646 h 322"/>
              <a:gd name="T30" fmla="*/ 2147483646 w 110"/>
              <a:gd name="T31" fmla="*/ 2147483646 h 322"/>
              <a:gd name="T32" fmla="*/ 2147483646 w 110"/>
              <a:gd name="T33" fmla="*/ 2147483646 h 322"/>
              <a:gd name="T34" fmla="*/ 2147483646 w 110"/>
              <a:gd name="T35" fmla="*/ 2147483646 h 322"/>
              <a:gd name="T36" fmla="*/ 2147483646 w 110"/>
              <a:gd name="T37" fmla="*/ 2147483646 h 322"/>
              <a:gd name="T38" fmla="*/ 2147483646 w 110"/>
              <a:gd name="T39" fmla="*/ 2147483646 h 322"/>
              <a:gd name="T40" fmla="*/ 2147483646 w 110"/>
              <a:gd name="T41" fmla="*/ 2147483646 h 322"/>
              <a:gd name="T42" fmla="*/ 2147483646 w 110"/>
              <a:gd name="T43" fmla="*/ 2147483646 h 322"/>
              <a:gd name="T44" fmla="*/ 2147483646 w 110"/>
              <a:gd name="T45" fmla="*/ 2147483646 h 322"/>
              <a:gd name="T46" fmla="*/ 2147483646 w 110"/>
              <a:gd name="T47" fmla="*/ 2147483646 h 322"/>
              <a:gd name="T48" fmla="*/ 2147483646 w 110"/>
              <a:gd name="T49" fmla="*/ 2147483646 h 322"/>
              <a:gd name="T50" fmla="*/ 2147483646 w 110"/>
              <a:gd name="T51" fmla="*/ 2147483646 h 322"/>
              <a:gd name="T52" fmla="*/ 2147483646 w 110"/>
              <a:gd name="T53" fmla="*/ 2147483646 h 322"/>
              <a:gd name="T54" fmla="*/ 2147483646 w 110"/>
              <a:gd name="T55" fmla="*/ 2147483646 h 322"/>
              <a:gd name="T56" fmla="*/ 2147483646 w 110"/>
              <a:gd name="T57" fmla="*/ 2147483646 h 322"/>
              <a:gd name="T58" fmla="*/ 2147483646 w 110"/>
              <a:gd name="T59" fmla="*/ 2147483646 h 322"/>
              <a:gd name="T60" fmla="*/ 2147483646 w 110"/>
              <a:gd name="T61" fmla="*/ 2147483646 h 322"/>
              <a:gd name="T62" fmla="*/ 2147483646 w 110"/>
              <a:gd name="T63" fmla="*/ 2147483646 h 322"/>
              <a:gd name="T64" fmla="*/ 2147483646 w 110"/>
              <a:gd name="T65" fmla="*/ 2147483646 h 322"/>
              <a:gd name="T66" fmla="*/ 2147483646 w 110"/>
              <a:gd name="T67" fmla="*/ 2147483646 h 322"/>
              <a:gd name="T68" fmla="*/ 2147483646 w 110"/>
              <a:gd name="T69" fmla="*/ 2147483646 h 322"/>
              <a:gd name="T70" fmla="*/ 2147483646 w 110"/>
              <a:gd name="T71" fmla="*/ 2147483646 h 322"/>
              <a:gd name="T72" fmla="*/ 2147483646 w 110"/>
              <a:gd name="T73" fmla="*/ 2147483646 h 322"/>
              <a:gd name="T74" fmla="*/ 2147483646 w 110"/>
              <a:gd name="T75" fmla="*/ 2147483646 h 322"/>
              <a:gd name="T76" fmla="*/ 0 w 110"/>
              <a:gd name="T77" fmla="*/ 2147483646 h 322"/>
              <a:gd name="T78" fmla="*/ 2147483646 w 110"/>
              <a:gd name="T79" fmla="*/ 2147483646 h 322"/>
              <a:gd name="T80" fmla="*/ 2147483646 w 110"/>
              <a:gd name="T81" fmla="*/ 2147483646 h 322"/>
              <a:gd name="T82" fmla="*/ 2147483646 w 110"/>
              <a:gd name="T83" fmla="*/ 0 h 322"/>
              <a:gd name="T84" fmla="*/ 2147483646 w 110"/>
              <a:gd name="T85" fmla="*/ 2147483646 h 322"/>
              <a:gd name="T86" fmla="*/ 2147483646 w 110"/>
              <a:gd name="T87" fmla="*/ 2147483646 h 322"/>
              <a:gd name="T88" fmla="*/ 2147483646 w 110"/>
              <a:gd name="T89" fmla="*/ 2147483646 h 3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"/>
              <a:gd name="T136" fmla="*/ 0 h 322"/>
              <a:gd name="T137" fmla="*/ 110 w 110"/>
              <a:gd name="T138" fmla="*/ 322 h 3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" h="322">
                <a:moveTo>
                  <a:pt x="42" y="19"/>
                </a:moveTo>
                <a:lnTo>
                  <a:pt x="44" y="25"/>
                </a:lnTo>
                <a:lnTo>
                  <a:pt x="46" y="34"/>
                </a:lnTo>
                <a:lnTo>
                  <a:pt x="48" y="42"/>
                </a:lnTo>
                <a:lnTo>
                  <a:pt x="51" y="51"/>
                </a:lnTo>
                <a:lnTo>
                  <a:pt x="51" y="59"/>
                </a:lnTo>
                <a:lnTo>
                  <a:pt x="55" y="69"/>
                </a:lnTo>
                <a:lnTo>
                  <a:pt x="57" y="76"/>
                </a:lnTo>
                <a:lnTo>
                  <a:pt x="61" y="84"/>
                </a:lnTo>
                <a:lnTo>
                  <a:pt x="63" y="93"/>
                </a:lnTo>
                <a:lnTo>
                  <a:pt x="67" y="101"/>
                </a:lnTo>
                <a:lnTo>
                  <a:pt x="68" y="110"/>
                </a:lnTo>
                <a:lnTo>
                  <a:pt x="70" y="118"/>
                </a:lnTo>
                <a:lnTo>
                  <a:pt x="72" y="127"/>
                </a:lnTo>
                <a:lnTo>
                  <a:pt x="74" y="135"/>
                </a:lnTo>
                <a:lnTo>
                  <a:pt x="78" y="145"/>
                </a:lnTo>
                <a:lnTo>
                  <a:pt x="80" y="154"/>
                </a:lnTo>
                <a:lnTo>
                  <a:pt x="82" y="162"/>
                </a:lnTo>
                <a:lnTo>
                  <a:pt x="84" y="169"/>
                </a:lnTo>
                <a:lnTo>
                  <a:pt x="86" y="179"/>
                </a:lnTo>
                <a:lnTo>
                  <a:pt x="89" y="188"/>
                </a:lnTo>
                <a:lnTo>
                  <a:pt x="91" y="196"/>
                </a:lnTo>
                <a:lnTo>
                  <a:pt x="93" y="205"/>
                </a:lnTo>
                <a:lnTo>
                  <a:pt x="95" y="213"/>
                </a:lnTo>
                <a:lnTo>
                  <a:pt x="97" y="223"/>
                </a:lnTo>
                <a:lnTo>
                  <a:pt x="97" y="232"/>
                </a:lnTo>
                <a:lnTo>
                  <a:pt x="101" y="240"/>
                </a:lnTo>
                <a:lnTo>
                  <a:pt x="103" y="247"/>
                </a:lnTo>
                <a:lnTo>
                  <a:pt x="103" y="259"/>
                </a:lnTo>
                <a:lnTo>
                  <a:pt x="105" y="266"/>
                </a:lnTo>
                <a:lnTo>
                  <a:pt x="106" y="274"/>
                </a:lnTo>
                <a:lnTo>
                  <a:pt x="108" y="283"/>
                </a:lnTo>
                <a:lnTo>
                  <a:pt x="110" y="293"/>
                </a:lnTo>
                <a:lnTo>
                  <a:pt x="108" y="297"/>
                </a:lnTo>
                <a:lnTo>
                  <a:pt x="108" y="303"/>
                </a:lnTo>
                <a:lnTo>
                  <a:pt x="108" y="306"/>
                </a:lnTo>
                <a:lnTo>
                  <a:pt x="106" y="310"/>
                </a:lnTo>
                <a:lnTo>
                  <a:pt x="99" y="318"/>
                </a:lnTo>
                <a:lnTo>
                  <a:pt x="91" y="322"/>
                </a:lnTo>
                <a:lnTo>
                  <a:pt x="84" y="322"/>
                </a:lnTo>
                <a:lnTo>
                  <a:pt x="74" y="318"/>
                </a:lnTo>
                <a:lnTo>
                  <a:pt x="70" y="314"/>
                </a:lnTo>
                <a:lnTo>
                  <a:pt x="68" y="312"/>
                </a:lnTo>
                <a:lnTo>
                  <a:pt x="65" y="308"/>
                </a:lnTo>
                <a:lnTo>
                  <a:pt x="63" y="304"/>
                </a:lnTo>
                <a:lnTo>
                  <a:pt x="61" y="293"/>
                </a:lnTo>
                <a:lnTo>
                  <a:pt x="57" y="285"/>
                </a:lnTo>
                <a:lnTo>
                  <a:pt x="55" y="278"/>
                </a:lnTo>
                <a:lnTo>
                  <a:pt x="51" y="268"/>
                </a:lnTo>
                <a:lnTo>
                  <a:pt x="49" y="261"/>
                </a:lnTo>
                <a:lnTo>
                  <a:pt x="46" y="253"/>
                </a:lnTo>
                <a:lnTo>
                  <a:pt x="44" y="244"/>
                </a:lnTo>
                <a:lnTo>
                  <a:pt x="42" y="234"/>
                </a:lnTo>
                <a:lnTo>
                  <a:pt x="38" y="226"/>
                </a:lnTo>
                <a:lnTo>
                  <a:pt x="36" y="217"/>
                </a:lnTo>
                <a:lnTo>
                  <a:pt x="34" y="209"/>
                </a:lnTo>
                <a:lnTo>
                  <a:pt x="32" y="200"/>
                </a:lnTo>
                <a:lnTo>
                  <a:pt x="29" y="192"/>
                </a:lnTo>
                <a:lnTo>
                  <a:pt x="27" y="183"/>
                </a:lnTo>
                <a:lnTo>
                  <a:pt x="25" y="175"/>
                </a:lnTo>
                <a:lnTo>
                  <a:pt x="25" y="166"/>
                </a:lnTo>
                <a:lnTo>
                  <a:pt x="21" y="156"/>
                </a:lnTo>
                <a:lnTo>
                  <a:pt x="21" y="148"/>
                </a:lnTo>
                <a:lnTo>
                  <a:pt x="17" y="139"/>
                </a:lnTo>
                <a:lnTo>
                  <a:pt x="15" y="129"/>
                </a:lnTo>
                <a:lnTo>
                  <a:pt x="15" y="122"/>
                </a:lnTo>
                <a:lnTo>
                  <a:pt x="13" y="112"/>
                </a:lnTo>
                <a:lnTo>
                  <a:pt x="11" y="105"/>
                </a:lnTo>
                <a:lnTo>
                  <a:pt x="10" y="95"/>
                </a:lnTo>
                <a:lnTo>
                  <a:pt x="10" y="86"/>
                </a:lnTo>
                <a:lnTo>
                  <a:pt x="8" y="78"/>
                </a:lnTo>
                <a:lnTo>
                  <a:pt x="6" y="69"/>
                </a:lnTo>
                <a:lnTo>
                  <a:pt x="4" y="59"/>
                </a:lnTo>
                <a:lnTo>
                  <a:pt x="4" y="51"/>
                </a:lnTo>
                <a:lnTo>
                  <a:pt x="2" y="44"/>
                </a:lnTo>
                <a:lnTo>
                  <a:pt x="2" y="36"/>
                </a:lnTo>
                <a:lnTo>
                  <a:pt x="2" y="27"/>
                </a:lnTo>
                <a:lnTo>
                  <a:pt x="0" y="21"/>
                </a:lnTo>
                <a:lnTo>
                  <a:pt x="2" y="17"/>
                </a:lnTo>
                <a:lnTo>
                  <a:pt x="2" y="11"/>
                </a:lnTo>
                <a:lnTo>
                  <a:pt x="4" y="10"/>
                </a:lnTo>
                <a:lnTo>
                  <a:pt x="10" y="4"/>
                </a:lnTo>
                <a:lnTo>
                  <a:pt x="17" y="0"/>
                </a:lnTo>
                <a:lnTo>
                  <a:pt x="25" y="0"/>
                </a:lnTo>
                <a:lnTo>
                  <a:pt x="32" y="4"/>
                </a:lnTo>
                <a:lnTo>
                  <a:pt x="34" y="6"/>
                </a:lnTo>
                <a:lnTo>
                  <a:pt x="38" y="10"/>
                </a:lnTo>
                <a:lnTo>
                  <a:pt x="38" y="13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>
            <a:off x="9988550" y="2330760"/>
            <a:ext cx="56520" cy="234641"/>
          </a:xfrm>
          <a:custGeom>
            <a:avLst/>
            <a:gdLst>
              <a:gd name="T0" fmla="*/ 2147483646 w 66"/>
              <a:gd name="T1" fmla="*/ 2147483646 h 274"/>
              <a:gd name="T2" fmla="*/ 2147483646 w 66"/>
              <a:gd name="T3" fmla="*/ 2147483646 h 274"/>
              <a:gd name="T4" fmla="*/ 2147483646 w 66"/>
              <a:gd name="T5" fmla="*/ 2147483646 h 274"/>
              <a:gd name="T6" fmla="*/ 2147483646 w 66"/>
              <a:gd name="T7" fmla="*/ 2147483646 h 274"/>
              <a:gd name="T8" fmla="*/ 2147483646 w 66"/>
              <a:gd name="T9" fmla="*/ 2147483646 h 274"/>
              <a:gd name="T10" fmla="*/ 2147483646 w 66"/>
              <a:gd name="T11" fmla="*/ 2147483646 h 274"/>
              <a:gd name="T12" fmla="*/ 2147483646 w 66"/>
              <a:gd name="T13" fmla="*/ 2147483646 h 274"/>
              <a:gd name="T14" fmla="*/ 2147483646 w 66"/>
              <a:gd name="T15" fmla="*/ 2147483646 h 274"/>
              <a:gd name="T16" fmla="*/ 2147483646 w 66"/>
              <a:gd name="T17" fmla="*/ 2147483646 h 274"/>
              <a:gd name="T18" fmla="*/ 2147483646 w 66"/>
              <a:gd name="T19" fmla="*/ 2147483646 h 274"/>
              <a:gd name="T20" fmla="*/ 2147483646 w 66"/>
              <a:gd name="T21" fmla="*/ 2147483646 h 274"/>
              <a:gd name="T22" fmla="*/ 2147483646 w 66"/>
              <a:gd name="T23" fmla="*/ 2147483646 h 274"/>
              <a:gd name="T24" fmla="*/ 2147483646 w 66"/>
              <a:gd name="T25" fmla="*/ 2147483646 h 274"/>
              <a:gd name="T26" fmla="*/ 2147483646 w 66"/>
              <a:gd name="T27" fmla="*/ 2147483646 h 274"/>
              <a:gd name="T28" fmla="*/ 2147483646 w 66"/>
              <a:gd name="T29" fmla="*/ 2147483646 h 274"/>
              <a:gd name="T30" fmla="*/ 2147483646 w 66"/>
              <a:gd name="T31" fmla="*/ 2147483646 h 274"/>
              <a:gd name="T32" fmla="*/ 2147483646 w 66"/>
              <a:gd name="T33" fmla="*/ 2147483646 h 274"/>
              <a:gd name="T34" fmla="*/ 2147483646 w 66"/>
              <a:gd name="T35" fmla="*/ 2147483646 h 274"/>
              <a:gd name="T36" fmla="*/ 2147483646 w 66"/>
              <a:gd name="T37" fmla="*/ 2147483646 h 274"/>
              <a:gd name="T38" fmla="*/ 2147483646 w 66"/>
              <a:gd name="T39" fmla="*/ 2147483646 h 274"/>
              <a:gd name="T40" fmla="*/ 2147483646 w 66"/>
              <a:gd name="T41" fmla="*/ 2147483646 h 274"/>
              <a:gd name="T42" fmla="*/ 2147483646 w 66"/>
              <a:gd name="T43" fmla="*/ 2147483646 h 274"/>
              <a:gd name="T44" fmla="*/ 2147483646 w 66"/>
              <a:gd name="T45" fmla="*/ 2147483646 h 274"/>
              <a:gd name="T46" fmla="*/ 2147483646 w 66"/>
              <a:gd name="T47" fmla="*/ 2147483646 h 274"/>
              <a:gd name="T48" fmla="*/ 0 w 66"/>
              <a:gd name="T49" fmla="*/ 2147483646 h 274"/>
              <a:gd name="T50" fmla="*/ 0 w 66"/>
              <a:gd name="T51" fmla="*/ 2147483646 h 274"/>
              <a:gd name="T52" fmla="*/ 2147483646 w 66"/>
              <a:gd name="T53" fmla="*/ 2147483646 h 274"/>
              <a:gd name="T54" fmla="*/ 2147483646 w 66"/>
              <a:gd name="T55" fmla="*/ 2147483646 h 274"/>
              <a:gd name="T56" fmla="*/ 2147483646 w 66"/>
              <a:gd name="T57" fmla="*/ 2147483646 h 274"/>
              <a:gd name="T58" fmla="*/ 2147483646 w 66"/>
              <a:gd name="T59" fmla="*/ 2147483646 h 274"/>
              <a:gd name="T60" fmla="*/ 2147483646 w 66"/>
              <a:gd name="T61" fmla="*/ 2147483646 h 274"/>
              <a:gd name="T62" fmla="*/ 2147483646 w 66"/>
              <a:gd name="T63" fmla="*/ 2147483646 h 274"/>
              <a:gd name="T64" fmla="*/ 2147483646 w 66"/>
              <a:gd name="T65" fmla="*/ 2147483646 h 274"/>
              <a:gd name="T66" fmla="*/ 2147483646 w 66"/>
              <a:gd name="T67" fmla="*/ 2147483646 h 274"/>
              <a:gd name="T68" fmla="*/ 2147483646 w 66"/>
              <a:gd name="T69" fmla="*/ 2147483646 h 274"/>
              <a:gd name="T70" fmla="*/ 2147483646 w 66"/>
              <a:gd name="T71" fmla="*/ 2147483646 h 274"/>
              <a:gd name="T72" fmla="*/ 2147483646 w 66"/>
              <a:gd name="T73" fmla="*/ 2147483646 h 274"/>
              <a:gd name="T74" fmla="*/ 2147483646 w 66"/>
              <a:gd name="T75" fmla="*/ 0 h 274"/>
              <a:gd name="T76" fmla="*/ 2147483646 w 66"/>
              <a:gd name="T77" fmla="*/ 2147483646 h 274"/>
              <a:gd name="T78" fmla="*/ 2147483646 w 66"/>
              <a:gd name="T79" fmla="*/ 2147483646 h 274"/>
              <a:gd name="T80" fmla="*/ 2147483646 w 66"/>
              <a:gd name="T81" fmla="*/ 2147483646 h 2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6"/>
              <a:gd name="T124" fmla="*/ 0 h 274"/>
              <a:gd name="T125" fmla="*/ 66 w 66"/>
              <a:gd name="T126" fmla="*/ 274 h 2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6" h="274">
                <a:moveTo>
                  <a:pt x="66" y="17"/>
                </a:moveTo>
                <a:lnTo>
                  <a:pt x="64" y="23"/>
                </a:lnTo>
                <a:lnTo>
                  <a:pt x="64" y="30"/>
                </a:lnTo>
                <a:lnTo>
                  <a:pt x="62" y="38"/>
                </a:lnTo>
                <a:lnTo>
                  <a:pt x="62" y="45"/>
                </a:lnTo>
                <a:lnTo>
                  <a:pt x="60" y="51"/>
                </a:lnTo>
                <a:lnTo>
                  <a:pt x="58" y="59"/>
                </a:lnTo>
                <a:lnTo>
                  <a:pt x="58" y="64"/>
                </a:lnTo>
                <a:lnTo>
                  <a:pt x="58" y="74"/>
                </a:lnTo>
                <a:lnTo>
                  <a:pt x="57" y="80"/>
                </a:lnTo>
                <a:lnTo>
                  <a:pt x="57" y="89"/>
                </a:lnTo>
                <a:lnTo>
                  <a:pt x="55" y="95"/>
                </a:lnTo>
                <a:lnTo>
                  <a:pt x="55" y="104"/>
                </a:lnTo>
                <a:lnTo>
                  <a:pt x="55" y="110"/>
                </a:lnTo>
                <a:lnTo>
                  <a:pt x="53" y="118"/>
                </a:lnTo>
                <a:lnTo>
                  <a:pt x="51" y="125"/>
                </a:lnTo>
                <a:lnTo>
                  <a:pt x="51" y="135"/>
                </a:lnTo>
                <a:lnTo>
                  <a:pt x="51" y="141"/>
                </a:lnTo>
                <a:lnTo>
                  <a:pt x="51" y="148"/>
                </a:lnTo>
                <a:lnTo>
                  <a:pt x="49" y="156"/>
                </a:lnTo>
                <a:lnTo>
                  <a:pt x="49" y="163"/>
                </a:lnTo>
                <a:lnTo>
                  <a:pt x="49" y="169"/>
                </a:lnTo>
                <a:lnTo>
                  <a:pt x="49" y="179"/>
                </a:lnTo>
                <a:lnTo>
                  <a:pt x="49" y="184"/>
                </a:lnTo>
                <a:lnTo>
                  <a:pt x="49" y="194"/>
                </a:lnTo>
                <a:lnTo>
                  <a:pt x="47" y="200"/>
                </a:lnTo>
                <a:lnTo>
                  <a:pt x="47" y="207"/>
                </a:lnTo>
                <a:lnTo>
                  <a:pt x="47" y="215"/>
                </a:lnTo>
                <a:lnTo>
                  <a:pt x="47" y="222"/>
                </a:lnTo>
                <a:lnTo>
                  <a:pt x="47" y="228"/>
                </a:lnTo>
                <a:lnTo>
                  <a:pt x="49" y="238"/>
                </a:lnTo>
                <a:lnTo>
                  <a:pt x="49" y="243"/>
                </a:lnTo>
                <a:lnTo>
                  <a:pt x="51" y="253"/>
                </a:lnTo>
                <a:lnTo>
                  <a:pt x="49" y="260"/>
                </a:lnTo>
                <a:lnTo>
                  <a:pt x="45" y="266"/>
                </a:lnTo>
                <a:lnTo>
                  <a:pt x="39" y="272"/>
                </a:lnTo>
                <a:lnTo>
                  <a:pt x="36" y="274"/>
                </a:lnTo>
                <a:lnTo>
                  <a:pt x="28" y="274"/>
                </a:lnTo>
                <a:lnTo>
                  <a:pt x="22" y="272"/>
                </a:lnTo>
                <a:lnTo>
                  <a:pt x="17" y="266"/>
                </a:lnTo>
                <a:lnTo>
                  <a:pt x="15" y="260"/>
                </a:lnTo>
                <a:lnTo>
                  <a:pt x="11" y="249"/>
                </a:lnTo>
                <a:lnTo>
                  <a:pt x="9" y="241"/>
                </a:lnTo>
                <a:lnTo>
                  <a:pt x="7" y="234"/>
                </a:lnTo>
                <a:lnTo>
                  <a:pt x="5" y="224"/>
                </a:lnTo>
                <a:lnTo>
                  <a:pt x="3" y="215"/>
                </a:lnTo>
                <a:lnTo>
                  <a:pt x="3" y="207"/>
                </a:lnTo>
                <a:lnTo>
                  <a:pt x="2" y="200"/>
                </a:lnTo>
                <a:lnTo>
                  <a:pt x="2" y="192"/>
                </a:lnTo>
                <a:lnTo>
                  <a:pt x="0" y="184"/>
                </a:lnTo>
                <a:lnTo>
                  <a:pt x="0" y="177"/>
                </a:lnTo>
                <a:lnTo>
                  <a:pt x="0" y="169"/>
                </a:lnTo>
                <a:lnTo>
                  <a:pt x="2" y="161"/>
                </a:lnTo>
                <a:lnTo>
                  <a:pt x="2" y="154"/>
                </a:lnTo>
                <a:lnTo>
                  <a:pt x="2" y="146"/>
                </a:lnTo>
                <a:lnTo>
                  <a:pt x="3" y="139"/>
                </a:lnTo>
                <a:lnTo>
                  <a:pt x="5" y="133"/>
                </a:lnTo>
                <a:lnTo>
                  <a:pt x="5" y="123"/>
                </a:lnTo>
                <a:lnTo>
                  <a:pt x="5" y="118"/>
                </a:lnTo>
                <a:lnTo>
                  <a:pt x="7" y="110"/>
                </a:lnTo>
                <a:lnTo>
                  <a:pt x="11" y="102"/>
                </a:lnTo>
                <a:lnTo>
                  <a:pt x="11" y="95"/>
                </a:lnTo>
                <a:lnTo>
                  <a:pt x="13" y="87"/>
                </a:lnTo>
                <a:lnTo>
                  <a:pt x="17" y="80"/>
                </a:lnTo>
                <a:lnTo>
                  <a:pt x="19" y="74"/>
                </a:lnTo>
                <a:lnTo>
                  <a:pt x="20" y="64"/>
                </a:lnTo>
                <a:lnTo>
                  <a:pt x="22" y="59"/>
                </a:lnTo>
                <a:lnTo>
                  <a:pt x="26" y="51"/>
                </a:lnTo>
                <a:lnTo>
                  <a:pt x="28" y="44"/>
                </a:lnTo>
                <a:lnTo>
                  <a:pt x="32" y="34"/>
                </a:lnTo>
                <a:lnTo>
                  <a:pt x="34" y="26"/>
                </a:lnTo>
                <a:lnTo>
                  <a:pt x="38" y="19"/>
                </a:lnTo>
                <a:lnTo>
                  <a:pt x="39" y="11"/>
                </a:lnTo>
                <a:lnTo>
                  <a:pt x="43" y="5"/>
                </a:lnTo>
                <a:lnTo>
                  <a:pt x="45" y="2"/>
                </a:lnTo>
                <a:lnTo>
                  <a:pt x="51" y="0"/>
                </a:lnTo>
                <a:lnTo>
                  <a:pt x="57" y="0"/>
                </a:lnTo>
                <a:lnTo>
                  <a:pt x="58" y="2"/>
                </a:lnTo>
                <a:lnTo>
                  <a:pt x="64" y="5"/>
                </a:lnTo>
                <a:lnTo>
                  <a:pt x="64" y="11"/>
                </a:lnTo>
                <a:lnTo>
                  <a:pt x="66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5" name="Freeform 20"/>
          <p:cNvSpPr>
            <a:spLocks/>
          </p:cNvSpPr>
          <p:nvPr/>
        </p:nvSpPr>
        <p:spPr bwMode="auto">
          <a:xfrm>
            <a:off x="10133014" y="2342537"/>
            <a:ext cx="193537" cy="203813"/>
          </a:xfrm>
          <a:custGeom>
            <a:avLst/>
            <a:gdLst>
              <a:gd name="T0" fmla="*/ 2147483646 w 226"/>
              <a:gd name="T1" fmla="*/ 2147483646 h 238"/>
              <a:gd name="T2" fmla="*/ 2147483646 w 226"/>
              <a:gd name="T3" fmla="*/ 2147483646 h 238"/>
              <a:gd name="T4" fmla="*/ 2147483646 w 226"/>
              <a:gd name="T5" fmla="*/ 2147483646 h 238"/>
              <a:gd name="T6" fmla="*/ 2147483646 w 226"/>
              <a:gd name="T7" fmla="*/ 2147483646 h 238"/>
              <a:gd name="T8" fmla="*/ 2147483646 w 226"/>
              <a:gd name="T9" fmla="*/ 2147483646 h 238"/>
              <a:gd name="T10" fmla="*/ 2147483646 w 226"/>
              <a:gd name="T11" fmla="*/ 2147483646 h 238"/>
              <a:gd name="T12" fmla="*/ 2147483646 w 226"/>
              <a:gd name="T13" fmla="*/ 2147483646 h 238"/>
              <a:gd name="T14" fmla="*/ 2147483646 w 226"/>
              <a:gd name="T15" fmla="*/ 2147483646 h 238"/>
              <a:gd name="T16" fmla="*/ 2147483646 w 226"/>
              <a:gd name="T17" fmla="*/ 2147483646 h 238"/>
              <a:gd name="T18" fmla="*/ 2147483646 w 226"/>
              <a:gd name="T19" fmla="*/ 2147483646 h 238"/>
              <a:gd name="T20" fmla="*/ 2147483646 w 226"/>
              <a:gd name="T21" fmla="*/ 2147483646 h 238"/>
              <a:gd name="T22" fmla="*/ 2147483646 w 226"/>
              <a:gd name="T23" fmla="*/ 2147483646 h 238"/>
              <a:gd name="T24" fmla="*/ 2147483646 w 226"/>
              <a:gd name="T25" fmla="*/ 2147483646 h 238"/>
              <a:gd name="T26" fmla="*/ 2147483646 w 226"/>
              <a:gd name="T27" fmla="*/ 2147483646 h 238"/>
              <a:gd name="T28" fmla="*/ 2147483646 w 226"/>
              <a:gd name="T29" fmla="*/ 2147483646 h 238"/>
              <a:gd name="T30" fmla="*/ 2147483646 w 226"/>
              <a:gd name="T31" fmla="*/ 2147483646 h 238"/>
              <a:gd name="T32" fmla="*/ 2147483646 w 226"/>
              <a:gd name="T33" fmla="*/ 2147483646 h 238"/>
              <a:gd name="T34" fmla="*/ 2147483646 w 226"/>
              <a:gd name="T35" fmla="*/ 2147483646 h 238"/>
              <a:gd name="T36" fmla="*/ 2147483646 w 226"/>
              <a:gd name="T37" fmla="*/ 2147483646 h 238"/>
              <a:gd name="T38" fmla="*/ 2147483646 w 226"/>
              <a:gd name="T39" fmla="*/ 2147483646 h 238"/>
              <a:gd name="T40" fmla="*/ 2147483646 w 226"/>
              <a:gd name="T41" fmla="*/ 2147483646 h 238"/>
              <a:gd name="T42" fmla="*/ 0 w 226"/>
              <a:gd name="T43" fmla="*/ 2147483646 h 238"/>
              <a:gd name="T44" fmla="*/ 2147483646 w 226"/>
              <a:gd name="T45" fmla="*/ 2147483646 h 238"/>
              <a:gd name="T46" fmla="*/ 2147483646 w 226"/>
              <a:gd name="T47" fmla="*/ 2147483646 h 238"/>
              <a:gd name="T48" fmla="*/ 2147483646 w 226"/>
              <a:gd name="T49" fmla="*/ 2147483646 h 238"/>
              <a:gd name="T50" fmla="*/ 2147483646 w 226"/>
              <a:gd name="T51" fmla="*/ 2147483646 h 238"/>
              <a:gd name="T52" fmla="*/ 2147483646 w 226"/>
              <a:gd name="T53" fmla="*/ 2147483646 h 238"/>
              <a:gd name="T54" fmla="*/ 2147483646 w 226"/>
              <a:gd name="T55" fmla="*/ 2147483646 h 238"/>
              <a:gd name="T56" fmla="*/ 2147483646 w 226"/>
              <a:gd name="T57" fmla="*/ 2147483646 h 238"/>
              <a:gd name="T58" fmla="*/ 2147483646 w 226"/>
              <a:gd name="T59" fmla="*/ 2147483646 h 238"/>
              <a:gd name="T60" fmla="*/ 2147483646 w 226"/>
              <a:gd name="T61" fmla="*/ 2147483646 h 238"/>
              <a:gd name="T62" fmla="*/ 2147483646 w 226"/>
              <a:gd name="T63" fmla="*/ 2147483646 h 238"/>
              <a:gd name="T64" fmla="*/ 2147483646 w 226"/>
              <a:gd name="T65" fmla="*/ 2147483646 h 238"/>
              <a:gd name="T66" fmla="*/ 2147483646 w 226"/>
              <a:gd name="T67" fmla="*/ 2147483646 h 238"/>
              <a:gd name="T68" fmla="*/ 2147483646 w 226"/>
              <a:gd name="T69" fmla="*/ 2147483646 h 238"/>
              <a:gd name="T70" fmla="*/ 2147483646 w 226"/>
              <a:gd name="T71" fmla="*/ 2147483646 h 238"/>
              <a:gd name="T72" fmla="*/ 2147483646 w 226"/>
              <a:gd name="T73" fmla="*/ 2147483646 h 238"/>
              <a:gd name="T74" fmla="*/ 2147483646 w 226"/>
              <a:gd name="T75" fmla="*/ 2147483646 h 238"/>
              <a:gd name="T76" fmla="*/ 2147483646 w 226"/>
              <a:gd name="T77" fmla="*/ 2147483646 h 238"/>
              <a:gd name="T78" fmla="*/ 2147483646 w 226"/>
              <a:gd name="T79" fmla="*/ 0 h 238"/>
              <a:gd name="T80" fmla="*/ 2147483646 w 226"/>
              <a:gd name="T81" fmla="*/ 0 h 238"/>
              <a:gd name="T82" fmla="*/ 2147483646 w 226"/>
              <a:gd name="T83" fmla="*/ 0 h 238"/>
              <a:gd name="T84" fmla="*/ 2147483646 w 226"/>
              <a:gd name="T85" fmla="*/ 0 h 238"/>
              <a:gd name="T86" fmla="*/ 2147483646 w 226"/>
              <a:gd name="T87" fmla="*/ 2147483646 h 238"/>
              <a:gd name="T88" fmla="*/ 2147483646 w 226"/>
              <a:gd name="T89" fmla="*/ 2147483646 h 238"/>
              <a:gd name="T90" fmla="*/ 2147483646 w 226"/>
              <a:gd name="T91" fmla="*/ 2147483646 h 238"/>
              <a:gd name="T92" fmla="*/ 2147483646 w 226"/>
              <a:gd name="T93" fmla="*/ 2147483646 h 2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6"/>
              <a:gd name="T142" fmla="*/ 0 h 238"/>
              <a:gd name="T143" fmla="*/ 226 w 226"/>
              <a:gd name="T144" fmla="*/ 238 h 2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6" h="238">
                <a:moveTo>
                  <a:pt x="213" y="29"/>
                </a:moveTo>
                <a:lnTo>
                  <a:pt x="207" y="29"/>
                </a:lnTo>
                <a:lnTo>
                  <a:pt x="201" y="31"/>
                </a:lnTo>
                <a:lnTo>
                  <a:pt x="196" y="33"/>
                </a:lnTo>
                <a:lnTo>
                  <a:pt x="192" y="34"/>
                </a:lnTo>
                <a:lnTo>
                  <a:pt x="180" y="38"/>
                </a:lnTo>
                <a:lnTo>
                  <a:pt x="173" y="42"/>
                </a:lnTo>
                <a:lnTo>
                  <a:pt x="163" y="46"/>
                </a:lnTo>
                <a:lnTo>
                  <a:pt x="156" y="50"/>
                </a:lnTo>
                <a:lnTo>
                  <a:pt x="148" y="53"/>
                </a:lnTo>
                <a:lnTo>
                  <a:pt x="140" y="59"/>
                </a:lnTo>
                <a:lnTo>
                  <a:pt x="135" y="63"/>
                </a:lnTo>
                <a:lnTo>
                  <a:pt x="129" y="67"/>
                </a:lnTo>
                <a:lnTo>
                  <a:pt x="123" y="72"/>
                </a:lnTo>
                <a:lnTo>
                  <a:pt x="118" y="78"/>
                </a:lnTo>
                <a:lnTo>
                  <a:pt x="112" y="82"/>
                </a:lnTo>
                <a:lnTo>
                  <a:pt x="108" y="88"/>
                </a:lnTo>
                <a:lnTo>
                  <a:pt x="102" y="93"/>
                </a:lnTo>
                <a:lnTo>
                  <a:pt x="101" y="99"/>
                </a:lnTo>
                <a:lnTo>
                  <a:pt x="95" y="105"/>
                </a:lnTo>
                <a:lnTo>
                  <a:pt x="91" y="111"/>
                </a:lnTo>
                <a:lnTo>
                  <a:pt x="85" y="116"/>
                </a:lnTo>
                <a:lnTo>
                  <a:pt x="83" y="124"/>
                </a:lnTo>
                <a:lnTo>
                  <a:pt x="80" y="128"/>
                </a:lnTo>
                <a:lnTo>
                  <a:pt x="78" y="137"/>
                </a:lnTo>
                <a:lnTo>
                  <a:pt x="74" y="145"/>
                </a:lnTo>
                <a:lnTo>
                  <a:pt x="72" y="152"/>
                </a:lnTo>
                <a:lnTo>
                  <a:pt x="68" y="160"/>
                </a:lnTo>
                <a:lnTo>
                  <a:pt x="65" y="168"/>
                </a:lnTo>
                <a:lnTo>
                  <a:pt x="61" y="175"/>
                </a:lnTo>
                <a:lnTo>
                  <a:pt x="59" y="185"/>
                </a:lnTo>
                <a:lnTo>
                  <a:pt x="55" y="192"/>
                </a:lnTo>
                <a:lnTo>
                  <a:pt x="51" y="204"/>
                </a:lnTo>
                <a:lnTo>
                  <a:pt x="49" y="209"/>
                </a:lnTo>
                <a:lnTo>
                  <a:pt x="47" y="213"/>
                </a:lnTo>
                <a:lnTo>
                  <a:pt x="44" y="219"/>
                </a:lnTo>
                <a:lnTo>
                  <a:pt x="44" y="225"/>
                </a:lnTo>
                <a:lnTo>
                  <a:pt x="38" y="232"/>
                </a:lnTo>
                <a:lnTo>
                  <a:pt x="30" y="238"/>
                </a:lnTo>
                <a:lnTo>
                  <a:pt x="23" y="238"/>
                </a:lnTo>
                <a:lnTo>
                  <a:pt x="15" y="238"/>
                </a:lnTo>
                <a:lnTo>
                  <a:pt x="9" y="236"/>
                </a:lnTo>
                <a:lnTo>
                  <a:pt x="4" y="230"/>
                </a:lnTo>
                <a:lnTo>
                  <a:pt x="0" y="223"/>
                </a:lnTo>
                <a:lnTo>
                  <a:pt x="2" y="211"/>
                </a:lnTo>
                <a:lnTo>
                  <a:pt x="2" y="206"/>
                </a:lnTo>
                <a:lnTo>
                  <a:pt x="4" y="202"/>
                </a:lnTo>
                <a:lnTo>
                  <a:pt x="4" y="196"/>
                </a:lnTo>
                <a:lnTo>
                  <a:pt x="4" y="190"/>
                </a:lnTo>
                <a:lnTo>
                  <a:pt x="8" y="181"/>
                </a:lnTo>
                <a:lnTo>
                  <a:pt x="9" y="171"/>
                </a:lnTo>
                <a:lnTo>
                  <a:pt x="13" y="160"/>
                </a:lnTo>
                <a:lnTo>
                  <a:pt x="17" y="152"/>
                </a:lnTo>
                <a:lnTo>
                  <a:pt x="19" y="141"/>
                </a:lnTo>
                <a:lnTo>
                  <a:pt x="25" y="133"/>
                </a:lnTo>
                <a:lnTo>
                  <a:pt x="27" y="124"/>
                </a:lnTo>
                <a:lnTo>
                  <a:pt x="32" y="114"/>
                </a:lnTo>
                <a:lnTo>
                  <a:pt x="38" y="105"/>
                </a:lnTo>
                <a:lnTo>
                  <a:pt x="44" y="97"/>
                </a:lnTo>
                <a:lnTo>
                  <a:pt x="47" y="88"/>
                </a:lnTo>
                <a:lnTo>
                  <a:pt x="53" y="80"/>
                </a:lnTo>
                <a:lnTo>
                  <a:pt x="59" y="72"/>
                </a:lnTo>
                <a:lnTo>
                  <a:pt x="65" y="67"/>
                </a:lnTo>
                <a:lnTo>
                  <a:pt x="72" y="59"/>
                </a:lnTo>
                <a:lnTo>
                  <a:pt x="78" y="52"/>
                </a:lnTo>
                <a:lnTo>
                  <a:pt x="83" y="46"/>
                </a:lnTo>
                <a:lnTo>
                  <a:pt x="93" y="40"/>
                </a:lnTo>
                <a:lnTo>
                  <a:pt x="101" y="34"/>
                </a:lnTo>
                <a:lnTo>
                  <a:pt x="108" y="29"/>
                </a:lnTo>
                <a:lnTo>
                  <a:pt x="116" y="23"/>
                </a:lnTo>
                <a:lnTo>
                  <a:pt x="125" y="19"/>
                </a:lnTo>
                <a:lnTo>
                  <a:pt x="135" y="13"/>
                </a:lnTo>
                <a:lnTo>
                  <a:pt x="142" y="10"/>
                </a:lnTo>
                <a:lnTo>
                  <a:pt x="148" y="8"/>
                </a:lnTo>
                <a:lnTo>
                  <a:pt x="152" y="8"/>
                </a:lnTo>
                <a:lnTo>
                  <a:pt x="159" y="6"/>
                </a:lnTo>
                <a:lnTo>
                  <a:pt x="163" y="4"/>
                </a:lnTo>
                <a:lnTo>
                  <a:pt x="169" y="2"/>
                </a:lnTo>
                <a:lnTo>
                  <a:pt x="175" y="2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6" y="0"/>
                </a:lnTo>
                <a:lnTo>
                  <a:pt x="201" y="0"/>
                </a:lnTo>
                <a:lnTo>
                  <a:pt x="209" y="0"/>
                </a:lnTo>
                <a:lnTo>
                  <a:pt x="215" y="0"/>
                </a:lnTo>
                <a:lnTo>
                  <a:pt x="220" y="2"/>
                </a:lnTo>
                <a:lnTo>
                  <a:pt x="222" y="4"/>
                </a:lnTo>
                <a:lnTo>
                  <a:pt x="226" y="10"/>
                </a:lnTo>
                <a:lnTo>
                  <a:pt x="224" y="15"/>
                </a:lnTo>
                <a:lnTo>
                  <a:pt x="222" y="19"/>
                </a:lnTo>
                <a:lnTo>
                  <a:pt x="218" y="23"/>
                </a:lnTo>
                <a:lnTo>
                  <a:pt x="213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6" name="Freeform 21"/>
          <p:cNvSpPr>
            <a:spLocks/>
          </p:cNvSpPr>
          <p:nvPr/>
        </p:nvSpPr>
        <p:spPr bwMode="auto">
          <a:xfrm>
            <a:off x="10212387" y="2480353"/>
            <a:ext cx="149007" cy="164422"/>
          </a:xfrm>
          <a:custGeom>
            <a:avLst/>
            <a:gdLst>
              <a:gd name="T0" fmla="*/ 2147483646 w 172"/>
              <a:gd name="T1" fmla="*/ 2147483646 h 193"/>
              <a:gd name="T2" fmla="*/ 2147483646 w 172"/>
              <a:gd name="T3" fmla="*/ 2147483646 h 193"/>
              <a:gd name="T4" fmla="*/ 2147483646 w 172"/>
              <a:gd name="T5" fmla="*/ 2147483646 h 193"/>
              <a:gd name="T6" fmla="*/ 2147483646 w 172"/>
              <a:gd name="T7" fmla="*/ 2147483646 h 193"/>
              <a:gd name="T8" fmla="*/ 2147483646 w 172"/>
              <a:gd name="T9" fmla="*/ 2147483646 h 193"/>
              <a:gd name="T10" fmla="*/ 2147483646 w 172"/>
              <a:gd name="T11" fmla="*/ 2147483646 h 193"/>
              <a:gd name="T12" fmla="*/ 2147483646 w 172"/>
              <a:gd name="T13" fmla="*/ 2147483646 h 193"/>
              <a:gd name="T14" fmla="*/ 2147483646 w 172"/>
              <a:gd name="T15" fmla="*/ 2147483646 h 193"/>
              <a:gd name="T16" fmla="*/ 2147483646 w 172"/>
              <a:gd name="T17" fmla="*/ 2147483646 h 193"/>
              <a:gd name="T18" fmla="*/ 2147483646 w 172"/>
              <a:gd name="T19" fmla="*/ 2147483646 h 193"/>
              <a:gd name="T20" fmla="*/ 2147483646 w 172"/>
              <a:gd name="T21" fmla="*/ 2147483646 h 193"/>
              <a:gd name="T22" fmla="*/ 2147483646 w 172"/>
              <a:gd name="T23" fmla="*/ 2147483646 h 193"/>
              <a:gd name="T24" fmla="*/ 2147483646 w 172"/>
              <a:gd name="T25" fmla="*/ 2147483646 h 193"/>
              <a:gd name="T26" fmla="*/ 2147483646 w 172"/>
              <a:gd name="T27" fmla="*/ 2147483646 h 193"/>
              <a:gd name="T28" fmla="*/ 2147483646 w 172"/>
              <a:gd name="T29" fmla="*/ 2147483646 h 193"/>
              <a:gd name="T30" fmla="*/ 2147483646 w 172"/>
              <a:gd name="T31" fmla="*/ 2147483646 h 193"/>
              <a:gd name="T32" fmla="*/ 2147483646 w 172"/>
              <a:gd name="T33" fmla="*/ 2147483646 h 193"/>
              <a:gd name="T34" fmla="*/ 0 w 172"/>
              <a:gd name="T35" fmla="*/ 2147483646 h 193"/>
              <a:gd name="T36" fmla="*/ 2147483646 w 172"/>
              <a:gd name="T37" fmla="*/ 2147483646 h 193"/>
              <a:gd name="T38" fmla="*/ 2147483646 w 172"/>
              <a:gd name="T39" fmla="*/ 2147483646 h 193"/>
              <a:gd name="T40" fmla="*/ 2147483646 w 172"/>
              <a:gd name="T41" fmla="*/ 2147483646 h 193"/>
              <a:gd name="T42" fmla="*/ 2147483646 w 172"/>
              <a:gd name="T43" fmla="*/ 2147483646 h 193"/>
              <a:gd name="T44" fmla="*/ 2147483646 w 172"/>
              <a:gd name="T45" fmla="*/ 2147483646 h 193"/>
              <a:gd name="T46" fmla="*/ 2147483646 w 172"/>
              <a:gd name="T47" fmla="*/ 2147483646 h 193"/>
              <a:gd name="T48" fmla="*/ 2147483646 w 172"/>
              <a:gd name="T49" fmla="*/ 2147483646 h 193"/>
              <a:gd name="T50" fmla="*/ 2147483646 w 172"/>
              <a:gd name="T51" fmla="*/ 2147483646 h 193"/>
              <a:gd name="T52" fmla="*/ 2147483646 w 172"/>
              <a:gd name="T53" fmla="*/ 2147483646 h 193"/>
              <a:gd name="T54" fmla="*/ 2147483646 w 172"/>
              <a:gd name="T55" fmla="*/ 2147483646 h 193"/>
              <a:gd name="T56" fmla="*/ 2147483646 w 172"/>
              <a:gd name="T57" fmla="*/ 2147483646 h 193"/>
              <a:gd name="T58" fmla="*/ 2147483646 w 172"/>
              <a:gd name="T59" fmla="*/ 2147483646 h 193"/>
              <a:gd name="T60" fmla="*/ 2147483646 w 172"/>
              <a:gd name="T61" fmla="*/ 2147483646 h 193"/>
              <a:gd name="T62" fmla="*/ 2147483646 w 172"/>
              <a:gd name="T63" fmla="*/ 2147483646 h 193"/>
              <a:gd name="T64" fmla="*/ 2147483646 w 172"/>
              <a:gd name="T65" fmla="*/ 2147483646 h 193"/>
              <a:gd name="T66" fmla="*/ 2147483646 w 172"/>
              <a:gd name="T67" fmla="*/ 2147483646 h 193"/>
              <a:gd name="T68" fmla="*/ 2147483646 w 172"/>
              <a:gd name="T69" fmla="*/ 0 h 193"/>
              <a:gd name="T70" fmla="*/ 2147483646 w 172"/>
              <a:gd name="T71" fmla="*/ 2147483646 h 193"/>
              <a:gd name="T72" fmla="*/ 2147483646 w 172"/>
              <a:gd name="T73" fmla="*/ 2147483646 h 193"/>
              <a:gd name="T74" fmla="*/ 2147483646 w 172"/>
              <a:gd name="T75" fmla="*/ 2147483646 h 193"/>
              <a:gd name="T76" fmla="*/ 2147483646 w 172"/>
              <a:gd name="T77" fmla="*/ 2147483646 h 1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"/>
              <a:gd name="T118" fmla="*/ 0 h 193"/>
              <a:gd name="T119" fmla="*/ 172 w 172"/>
              <a:gd name="T120" fmla="*/ 193 h 1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" h="193">
                <a:moveTo>
                  <a:pt x="163" y="31"/>
                </a:moveTo>
                <a:lnTo>
                  <a:pt x="157" y="35"/>
                </a:lnTo>
                <a:lnTo>
                  <a:pt x="150" y="37"/>
                </a:lnTo>
                <a:lnTo>
                  <a:pt x="144" y="40"/>
                </a:lnTo>
                <a:lnTo>
                  <a:pt x="140" y="42"/>
                </a:lnTo>
                <a:lnTo>
                  <a:pt x="134" y="46"/>
                </a:lnTo>
                <a:lnTo>
                  <a:pt x="129" y="50"/>
                </a:lnTo>
                <a:lnTo>
                  <a:pt x="125" y="54"/>
                </a:lnTo>
                <a:lnTo>
                  <a:pt x="119" y="59"/>
                </a:lnTo>
                <a:lnTo>
                  <a:pt x="110" y="67"/>
                </a:lnTo>
                <a:lnTo>
                  <a:pt x="102" y="77"/>
                </a:lnTo>
                <a:lnTo>
                  <a:pt x="98" y="80"/>
                </a:lnTo>
                <a:lnTo>
                  <a:pt x="93" y="86"/>
                </a:lnTo>
                <a:lnTo>
                  <a:pt x="89" y="92"/>
                </a:lnTo>
                <a:lnTo>
                  <a:pt x="87" y="96"/>
                </a:lnTo>
                <a:lnTo>
                  <a:pt x="77" y="105"/>
                </a:lnTo>
                <a:lnTo>
                  <a:pt x="72" y="117"/>
                </a:lnTo>
                <a:lnTo>
                  <a:pt x="68" y="122"/>
                </a:lnTo>
                <a:lnTo>
                  <a:pt x="62" y="128"/>
                </a:lnTo>
                <a:lnTo>
                  <a:pt x="60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7" y="155"/>
                </a:lnTo>
                <a:lnTo>
                  <a:pt x="45" y="160"/>
                </a:lnTo>
                <a:lnTo>
                  <a:pt x="41" y="166"/>
                </a:lnTo>
                <a:lnTo>
                  <a:pt x="39" y="172"/>
                </a:lnTo>
                <a:lnTo>
                  <a:pt x="36" y="177"/>
                </a:lnTo>
                <a:lnTo>
                  <a:pt x="34" y="185"/>
                </a:lnTo>
                <a:lnTo>
                  <a:pt x="28" y="191"/>
                </a:lnTo>
                <a:lnTo>
                  <a:pt x="22" y="193"/>
                </a:lnTo>
                <a:lnTo>
                  <a:pt x="17" y="193"/>
                </a:lnTo>
                <a:lnTo>
                  <a:pt x="11" y="193"/>
                </a:lnTo>
                <a:lnTo>
                  <a:pt x="5" y="191"/>
                </a:lnTo>
                <a:lnTo>
                  <a:pt x="1" y="187"/>
                </a:lnTo>
                <a:lnTo>
                  <a:pt x="0" y="179"/>
                </a:lnTo>
                <a:lnTo>
                  <a:pt x="1" y="174"/>
                </a:lnTo>
                <a:lnTo>
                  <a:pt x="3" y="164"/>
                </a:lnTo>
                <a:lnTo>
                  <a:pt x="5" y="158"/>
                </a:lnTo>
                <a:lnTo>
                  <a:pt x="7" y="151"/>
                </a:lnTo>
                <a:lnTo>
                  <a:pt x="11" y="141"/>
                </a:lnTo>
                <a:lnTo>
                  <a:pt x="13" y="134"/>
                </a:lnTo>
                <a:lnTo>
                  <a:pt x="17" y="128"/>
                </a:lnTo>
                <a:lnTo>
                  <a:pt x="19" y="120"/>
                </a:lnTo>
                <a:lnTo>
                  <a:pt x="22" y="115"/>
                </a:lnTo>
                <a:lnTo>
                  <a:pt x="26" y="107"/>
                </a:lnTo>
                <a:lnTo>
                  <a:pt x="28" y="99"/>
                </a:lnTo>
                <a:lnTo>
                  <a:pt x="32" y="94"/>
                </a:lnTo>
                <a:lnTo>
                  <a:pt x="36" y="88"/>
                </a:lnTo>
                <a:lnTo>
                  <a:pt x="39" y="82"/>
                </a:lnTo>
                <a:lnTo>
                  <a:pt x="43" y="77"/>
                </a:lnTo>
                <a:lnTo>
                  <a:pt x="47" y="69"/>
                </a:lnTo>
                <a:lnTo>
                  <a:pt x="53" y="65"/>
                </a:lnTo>
                <a:lnTo>
                  <a:pt x="57" y="59"/>
                </a:lnTo>
                <a:lnTo>
                  <a:pt x="60" y="54"/>
                </a:lnTo>
                <a:lnTo>
                  <a:pt x="66" y="48"/>
                </a:lnTo>
                <a:lnTo>
                  <a:pt x="72" y="44"/>
                </a:lnTo>
                <a:lnTo>
                  <a:pt x="76" y="39"/>
                </a:lnTo>
                <a:lnTo>
                  <a:pt x="81" y="35"/>
                </a:lnTo>
                <a:lnTo>
                  <a:pt x="89" y="29"/>
                </a:lnTo>
                <a:lnTo>
                  <a:pt x="95" y="27"/>
                </a:lnTo>
                <a:lnTo>
                  <a:pt x="100" y="21"/>
                </a:lnTo>
                <a:lnTo>
                  <a:pt x="108" y="18"/>
                </a:lnTo>
                <a:lnTo>
                  <a:pt x="114" y="16"/>
                </a:lnTo>
                <a:lnTo>
                  <a:pt x="121" y="12"/>
                </a:lnTo>
                <a:lnTo>
                  <a:pt x="129" y="8"/>
                </a:lnTo>
                <a:lnTo>
                  <a:pt x="136" y="6"/>
                </a:lnTo>
                <a:lnTo>
                  <a:pt x="144" y="4"/>
                </a:lnTo>
                <a:lnTo>
                  <a:pt x="153" y="2"/>
                </a:lnTo>
                <a:lnTo>
                  <a:pt x="159" y="0"/>
                </a:lnTo>
                <a:lnTo>
                  <a:pt x="165" y="2"/>
                </a:lnTo>
                <a:lnTo>
                  <a:pt x="169" y="4"/>
                </a:lnTo>
                <a:lnTo>
                  <a:pt x="172" y="10"/>
                </a:lnTo>
                <a:lnTo>
                  <a:pt x="172" y="16"/>
                </a:lnTo>
                <a:lnTo>
                  <a:pt x="172" y="21"/>
                </a:lnTo>
                <a:lnTo>
                  <a:pt x="169" y="27"/>
                </a:lnTo>
                <a:lnTo>
                  <a:pt x="16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7" name="Freeform 8"/>
          <p:cNvSpPr>
            <a:spLocks/>
          </p:cNvSpPr>
          <p:nvPr/>
        </p:nvSpPr>
        <p:spPr bwMode="auto">
          <a:xfrm>
            <a:off x="2543091" y="5781649"/>
            <a:ext cx="515530" cy="471000"/>
          </a:xfrm>
          <a:custGeom>
            <a:avLst/>
            <a:gdLst>
              <a:gd name="T0" fmla="*/ 2147483646 w 602"/>
              <a:gd name="T1" fmla="*/ 2147483646 h 550"/>
              <a:gd name="T2" fmla="*/ 2147483646 w 602"/>
              <a:gd name="T3" fmla="*/ 2147483646 h 550"/>
              <a:gd name="T4" fmla="*/ 2147483646 w 602"/>
              <a:gd name="T5" fmla="*/ 2147483646 h 550"/>
              <a:gd name="T6" fmla="*/ 2147483646 w 602"/>
              <a:gd name="T7" fmla="*/ 2147483646 h 550"/>
              <a:gd name="T8" fmla="*/ 2147483646 w 602"/>
              <a:gd name="T9" fmla="*/ 2147483646 h 550"/>
              <a:gd name="T10" fmla="*/ 2147483646 w 602"/>
              <a:gd name="T11" fmla="*/ 2147483646 h 550"/>
              <a:gd name="T12" fmla="*/ 2147483646 w 602"/>
              <a:gd name="T13" fmla="*/ 2147483646 h 550"/>
              <a:gd name="T14" fmla="*/ 2147483646 w 602"/>
              <a:gd name="T15" fmla="*/ 2147483646 h 550"/>
              <a:gd name="T16" fmla="*/ 2147483646 w 602"/>
              <a:gd name="T17" fmla="*/ 2147483646 h 550"/>
              <a:gd name="T18" fmla="*/ 2147483646 w 602"/>
              <a:gd name="T19" fmla="*/ 2147483646 h 550"/>
              <a:gd name="T20" fmla="*/ 2147483646 w 602"/>
              <a:gd name="T21" fmla="*/ 2147483646 h 550"/>
              <a:gd name="T22" fmla="*/ 2147483646 w 602"/>
              <a:gd name="T23" fmla="*/ 2147483646 h 550"/>
              <a:gd name="T24" fmla="*/ 2147483646 w 602"/>
              <a:gd name="T25" fmla="*/ 2147483646 h 550"/>
              <a:gd name="T26" fmla="*/ 2147483646 w 602"/>
              <a:gd name="T27" fmla="*/ 2147483646 h 550"/>
              <a:gd name="T28" fmla="*/ 2147483646 w 602"/>
              <a:gd name="T29" fmla="*/ 2147483646 h 550"/>
              <a:gd name="T30" fmla="*/ 2147483646 w 602"/>
              <a:gd name="T31" fmla="*/ 2147483646 h 550"/>
              <a:gd name="T32" fmla="*/ 2147483646 w 602"/>
              <a:gd name="T33" fmla="*/ 2147483646 h 550"/>
              <a:gd name="T34" fmla="*/ 2147483646 w 602"/>
              <a:gd name="T35" fmla="*/ 2147483646 h 550"/>
              <a:gd name="T36" fmla="*/ 2147483646 w 602"/>
              <a:gd name="T37" fmla="*/ 2147483646 h 550"/>
              <a:gd name="T38" fmla="*/ 2147483646 w 602"/>
              <a:gd name="T39" fmla="*/ 2147483646 h 550"/>
              <a:gd name="T40" fmla="*/ 2147483646 w 602"/>
              <a:gd name="T41" fmla="*/ 2147483646 h 550"/>
              <a:gd name="T42" fmla="*/ 2147483646 w 602"/>
              <a:gd name="T43" fmla="*/ 2147483646 h 550"/>
              <a:gd name="T44" fmla="*/ 2147483646 w 602"/>
              <a:gd name="T45" fmla="*/ 2147483646 h 550"/>
              <a:gd name="T46" fmla="*/ 2147483646 w 602"/>
              <a:gd name="T47" fmla="*/ 2147483646 h 550"/>
              <a:gd name="T48" fmla="*/ 2147483646 w 602"/>
              <a:gd name="T49" fmla="*/ 2147483646 h 550"/>
              <a:gd name="T50" fmla="*/ 2147483646 w 602"/>
              <a:gd name="T51" fmla="*/ 2147483646 h 550"/>
              <a:gd name="T52" fmla="*/ 2147483646 w 602"/>
              <a:gd name="T53" fmla="*/ 2147483646 h 550"/>
              <a:gd name="T54" fmla="*/ 2147483646 w 602"/>
              <a:gd name="T55" fmla="*/ 2147483646 h 550"/>
              <a:gd name="T56" fmla="*/ 2147483646 w 602"/>
              <a:gd name="T57" fmla="*/ 2147483646 h 550"/>
              <a:gd name="T58" fmla="*/ 2147483646 w 602"/>
              <a:gd name="T59" fmla="*/ 2147483646 h 550"/>
              <a:gd name="T60" fmla="*/ 2147483646 w 602"/>
              <a:gd name="T61" fmla="*/ 2147483646 h 550"/>
              <a:gd name="T62" fmla="*/ 2147483646 w 602"/>
              <a:gd name="T63" fmla="*/ 2147483646 h 550"/>
              <a:gd name="T64" fmla="*/ 2147483646 w 602"/>
              <a:gd name="T65" fmla="*/ 2147483646 h 550"/>
              <a:gd name="T66" fmla="*/ 2147483646 w 602"/>
              <a:gd name="T67" fmla="*/ 2147483646 h 550"/>
              <a:gd name="T68" fmla="*/ 2147483646 w 602"/>
              <a:gd name="T69" fmla="*/ 2147483646 h 550"/>
              <a:gd name="T70" fmla="*/ 2147483646 w 602"/>
              <a:gd name="T71" fmla="*/ 2147483646 h 550"/>
              <a:gd name="T72" fmla="*/ 2147483646 w 602"/>
              <a:gd name="T73" fmla="*/ 0 h 550"/>
              <a:gd name="T74" fmla="*/ 2147483646 w 602"/>
              <a:gd name="T75" fmla="*/ 2147483646 h 550"/>
              <a:gd name="T76" fmla="*/ 2147483646 w 602"/>
              <a:gd name="T77" fmla="*/ 2147483646 h 550"/>
              <a:gd name="T78" fmla="*/ 2147483646 w 602"/>
              <a:gd name="T79" fmla="*/ 2147483646 h 550"/>
              <a:gd name="T80" fmla="*/ 2147483646 w 602"/>
              <a:gd name="T81" fmla="*/ 2147483646 h 550"/>
              <a:gd name="T82" fmla="*/ 2147483646 w 602"/>
              <a:gd name="T83" fmla="*/ 2147483646 h 550"/>
              <a:gd name="T84" fmla="*/ 2147483646 w 602"/>
              <a:gd name="T85" fmla="*/ 2147483646 h 550"/>
              <a:gd name="T86" fmla="*/ 2147483646 w 602"/>
              <a:gd name="T87" fmla="*/ 2147483646 h 550"/>
              <a:gd name="T88" fmla="*/ 2147483646 w 602"/>
              <a:gd name="T89" fmla="*/ 2147483646 h 550"/>
              <a:gd name="T90" fmla="*/ 2147483646 w 602"/>
              <a:gd name="T91" fmla="*/ 2147483646 h 550"/>
              <a:gd name="T92" fmla="*/ 2147483646 w 602"/>
              <a:gd name="T93" fmla="*/ 2147483646 h 550"/>
              <a:gd name="T94" fmla="*/ 2147483646 w 602"/>
              <a:gd name="T95" fmla="*/ 2147483646 h 550"/>
              <a:gd name="T96" fmla="*/ 2147483646 w 602"/>
              <a:gd name="T97" fmla="*/ 2147483646 h 550"/>
              <a:gd name="T98" fmla="*/ 2147483646 w 602"/>
              <a:gd name="T99" fmla="*/ 2147483646 h 550"/>
              <a:gd name="T100" fmla="*/ 2147483646 w 602"/>
              <a:gd name="T101" fmla="*/ 2147483646 h 550"/>
              <a:gd name="T102" fmla="*/ 2147483646 w 602"/>
              <a:gd name="T103" fmla="*/ 2147483646 h 550"/>
              <a:gd name="T104" fmla="*/ 2147483646 w 602"/>
              <a:gd name="T105" fmla="*/ 2147483646 h 550"/>
              <a:gd name="T106" fmla="*/ 2147483646 w 602"/>
              <a:gd name="T107" fmla="*/ 2147483646 h 550"/>
              <a:gd name="T108" fmla="*/ 2147483646 w 602"/>
              <a:gd name="T109" fmla="*/ 2147483646 h 550"/>
              <a:gd name="T110" fmla="*/ 2147483646 w 602"/>
              <a:gd name="T111" fmla="*/ 2147483646 h 550"/>
              <a:gd name="T112" fmla="*/ 2147483646 w 602"/>
              <a:gd name="T113" fmla="*/ 2147483646 h 550"/>
              <a:gd name="T114" fmla="*/ 2147483646 w 602"/>
              <a:gd name="T115" fmla="*/ 2147483646 h 550"/>
              <a:gd name="T116" fmla="*/ 2147483646 w 602"/>
              <a:gd name="T117" fmla="*/ 2147483646 h 550"/>
              <a:gd name="T118" fmla="*/ 2147483646 w 602"/>
              <a:gd name="T119" fmla="*/ 2147483646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2"/>
              <a:gd name="T181" fmla="*/ 0 h 550"/>
              <a:gd name="T182" fmla="*/ 602 w 602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2" h="550">
                <a:moveTo>
                  <a:pt x="545" y="310"/>
                </a:moveTo>
                <a:lnTo>
                  <a:pt x="547" y="305"/>
                </a:lnTo>
                <a:lnTo>
                  <a:pt x="553" y="299"/>
                </a:lnTo>
                <a:lnTo>
                  <a:pt x="555" y="293"/>
                </a:lnTo>
                <a:lnTo>
                  <a:pt x="560" y="289"/>
                </a:lnTo>
                <a:lnTo>
                  <a:pt x="566" y="284"/>
                </a:lnTo>
                <a:lnTo>
                  <a:pt x="570" y="282"/>
                </a:lnTo>
                <a:lnTo>
                  <a:pt x="581" y="276"/>
                </a:lnTo>
                <a:lnTo>
                  <a:pt x="589" y="276"/>
                </a:lnTo>
                <a:lnTo>
                  <a:pt x="594" y="276"/>
                </a:lnTo>
                <a:lnTo>
                  <a:pt x="598" y="282"/>
                </a:lnTo>
                <a:lnTo>
                  <a:pt x="598" y="286"/>
                </a:lnTo>
                <a:lnTo>
                  <a:pt x="600" y="291"/>
                </a:lnTo>
                <a:lnTo>
                  <a:pt x="600" y="295"/>
                </a:lnTo>
                <a:lnTo>
                  <a:pt x="602" y="303"/>
                </a:lnTo>
                <a:lnTo>
                  <a:pt x="602" y="307"/>
                </a:lnTo>
                <a:lnTo>
                  <a:pt x="602" y="312"/>
                </a:lnTo>
                <a:lnTo>
                  <a:pt x="600" y="318"/>
                </a:lnTo>
                <a:lnTo>
                  <a:pt x="600" y="324"/>
                </a:lnTo>
                <a:lnTo>
                  <a:pt x="594" y="333"/>
                </a:lnTo>
                <a:lnTo>
                  <a:pt x="587" y="343"/>
                </a:lnTo>
                <a:lnTo>
                  <a:pt x="577" y="350"/>
                </a:lnTo>
                <a:lnTo>
                  <a:pt x="568" y="360"/>
                </a:lnTo>
                <a:lnTo>
                  <a:pt x="562" y="364"/>
                </a:lnTo>
                <a:lnTo>
                  <a:pt x="556" y="369"/>
                </a:lnTo>
                <a:lnTo>
                  <a:pt x="553" y="373"/>
                </a:lnTo>
                <a:lnTo>
                  <a:pt x="547" y="379"/>
                </a:lnTo>
                <a:lnTo>
                  <a:pt x="541" y="381"/>
                </a:lnTo>
                <a:lnTo>
                  <a:pt x="536" y="386"/>
                </a:lnTo>
                <a:lnTo>
                  <a:pt x="530" y="390"/>
                </a:lnTo>
                <a:lnTo>
                  <a:pt x="524" y="394"/>
                </a:lnTo>
                <a:lnTo>
                  <a:pt x="518" y="400"/>
                </a:lnTo>
                <a:lnTo>
                  <a:pt x="513" y="404"/>
                </a:lnTo>
                <a:lnTo>
                  <a:pt x="509" y="411"/>
                </a:lnTo>
                <a:lnTo>
                  <a:pt x="505" y="415"/>
                </a:lnTo>
                <a:lnTo>
                  <a:pt x="501" y="421"/>
                </a:lnTo>
                <a:lnTo>
                  <a:pt x="496" y="426"/>
                </a:lnTo>
                <a:lnTo>
                  <a:pt x="494" y="432"/>
                </a:lnTo>
                <a:lnTo>
                  <a:pt x="490" y="440"/>
                </a:lnTo>
                <a:lnTo>
                  <a:pt x="488" y="445"/>
                </a:lnTo>
                <a:lnTo>
                  <a:pt x="488" y="453"/>
                </a:lnTo>
                <a:lnTo>
                  <a:pt x="486" y="462"/>
                </a:lnTo>
                <a:lnTo>
                  <a:pt x="486" y="470"/>
                </a:lnTo>
                <a:lnTo>
                  <a:pt x="484" y="478"/>
                </a:lnTo>
                <a:lnTo>
                  <a:pt x="484" y="485"/>
                </a:lnTo>
                <a:lnTo>
                  <a:pt x="482" y="491"/>
                </a:lnTo>
                <a:lnTo>
                  <a:pt x="482" y="499"/>
                </a:lnTo>
                <a:lnTo>
                  <a:pt x="479" y="504"/>
                </a:lnTo>
                <a:lnTo>
                  <a:pt x="477" y="510"/>
                </a:lnTo>
                <a:lnTo>
                  <a:pt x="471" y="516"/>
                </a:lnTo>
                <a:lnTo>
                  <a:pt x="469" y="521"/>
                </a:lnTo>
                <a:lnTo>
                  <a:pt x="461" y="531"/>
                </a:lnTo>
                <a:lnTo>
                  <a:pt x="452" y="539"/>
                </a:lnTo>
                <a:lnTo>
                  <a:pt x="446" y="542"/>
                </a:lnTo>
                <a:lnTo>
                  <a:pt x="442" y="544"/>
                </a:lnTo>
                <a:lnTo>
                  <a:pt x="437" y="546"/>
                </a:lnTo>
                <a:lnTo>
                  <a:pt x="431" y="550"/>
                </a:lnTo>
                <a:lnTo>
                  <a:pt x="425" y="550"/>
                </a:lnTo>
                <a:lnTo>
                  <a:pt x="420" y="550"/>
                </a:lnTo>
                <a:lnTo>
                  <a:pt x="414" y="550"/>
                </a:lnTo>
                <a:lnTo>
                  <a:pt x="408" y="550"/>
                </a:lnTo>
                <a:lnTo>
                  <a:pt x="403" y="550"/>
                </a:lnTo>
                <a:lnTo>
                  <a:pt x="397" y="550"/>
                </a:lnTo>
                <a:lnTo>
                  <a:pt x="391" y="548"/>
                </a:lnTo>
                <a:lnTo>
                  <a:pt x="387" y="546"/>
                </a:lnTo>
                <a:lnTo>
                  <a:pt x="378" y="540"/>
                </a:lnTo>
                <a:lnTo>
                  <a:pt x="368" y="533"/>
                </a:lnTo>
                <a:lnTo>
                  <a:pt x="365" y="529"/>
                </a:lnTo>
                <a:lnTo>
                  <a:pt x="361" y="523"/>
                </a:lnTo>
                <a:lnTo>
                  <a:pt x="357" y="518"/>
                </a:lnTo>
                <a:lnTo>
                  <a:pt x="357" y="514"/>
                </a:lnTo>
                <a:lnTo>
                  <a:pt x="353" y="506"/>
                </a:lnTo>
                <a:lnTo>
                  <a:pt x="351" y="501"/>
                </a:lnTo>
                <a:lnTo>
                  <a:pt x="348" y="495"/>
                </a:lnTo>
                <a:lnTo>
                  <a:pt x="346" y="491"/>
                </a:lnTo>
                <a:lnTo>
                  <a:pt x="342" y="485"/>
                </a:lnTo>
                <a:lnTo>
                  <a:pt x="340" y="480"/>
                </a:lnTo>
                <a:lnTo>
                  <a:pt x="338" y="474"/>
                </a:lnTo>
                <a:lnTo>
                  <a:pt x="334" y="472"/>
                </a:lnTo>
                <a:lnTo>
                  <a:pt x="330" y="462"/>
                </a:lnTo>
                <a:lnTo>
                  <a:pt x="327" y="457"/>
                </a:lnTo>
                <a:lnTo>
                  <a:pt x="321" y="451"/>
                </a:lnTo>
                <a:lnTo>
                  <a:pt x="315" y="445"/>
                </a:lnTo>
                <a:lnTo>
                  <a:pt x="308" y="440"/>
                </a:lnTo>
                <a:lnTo>
                  <a:pt x="300" y="436"/>
                </a:lnTo>
                <a:lnTo>
                  <a:pt x="292" y="432"/>
                </a:lnTo>
                <a:lnTo>
                  <a:pt x="283" y="430"/>
                </a:lnTo>
                <a:lnTo>
                  <a:pt x="277" y="428"/>
                </a:lnTo>
                <a:lnTo>
                  <a:pt x="272" y="426"/>
                </a:lnTo>
                <a:lnTo>
                  <a:pt x="266" y="426"/>
                </a:lnTo>
                <a:lnTo>
                  <a:pt x="260" y="426"/>
                </a:lnTo>
                <a:lnTo>
                  <a:pt x="253" y="426"/>
                </a:lnTo>
                <a:lnTo>
                  <a:pt x="247" y="426"/>
                </a:lnTo>
                <a:lnTo>
                  <a:pt x="239" y="426"/>
                </a:lnTo>
                <a:lnTo>
                  <a:pt x="234" y="426"/>
                </a:lnTo>
                <a:lnTo>
                  <a:pt x="224" y="426"/>
                </a:lnTo>
                <a:lnTo>
                  <a:pt x="216" y="426"/>
                </a:lnTo>
                <a:lnTo>
                  <a:pt x="209" y="426"/>
                </a:lnTo>
                <a:lnTo>
                  <a:pt x="201" y="426"/>
                </a:lnTo>
                <a:lnTo>
                  <a:pt x="194" y="428"/>
                </a:lnTo>
                <a:lnTo>
                  <a:pt x="188" y="428"/>
                </a:lnTo>
                <a:lnTo>
                  <a:pt x="182" y="430"/>
                </a:lnTo>
                <a:lnTo>
                  <a:pt x="177" y="432"/>
                </a:lnTo>
                <a:lnTo>
                  <a:pt x="169" y="434"/>
                </a:lnTo>
                <a:lnTo>
                  <a:pt x="163" y="434"/>
                </a:lnTo>
                <a:lnTo>
                  <a:pt x="158" y="434"/>
                </a:lnTo>
                <a:lnTo>
                  <a:pt x="152" y="438"/>
                </a:lnTo>
                <a:lnTo>
                  <a:pt x="142" y="440"/>
                </a:lnTo>
                <a:lnTo>
                  <a:pt x="137" y="440"/>
                </a:lnTo>
                <a:lnTo>
                  <a:pt x="127" y="440"/>
                </a:lnTo>
                <a:lnTo>
                  <a:pt x="120" y="440"/>
                </a:lnTo>
                <a:lnTo>
                  <a:pt x="114" y="436"/>
                </a:lnTo>
                <a:lnTo>
                  <a:pt x="110" y="432"/>
                </a:lnTo>
                <a:lnTo>
                  <a:pt x="104" y="424"/>
                </a:lnTo>
                <a:lnTo>
                  <a:pt x="101" y="415"/>
                </a:lnTo>
                <a:lnTo>
                  <a:pt x="97" y="411"/>
                </a:lnTo>
                <a:lnTo>
                  <a:pt x="97" y="404"/>
                </a:lnTo>
                <a:lnTo>
                  <a:pt x="95" y="396"/>
                </a:lnTo>
                <a:lnTo>
                  <a:pt x="95" y="390"/>
                </a:lnTo>
                <a:lnTo>
                  <a:pt x="91" y="381"/>
                </a:lnTo>
                <a:lnTo>
                  <a:pt x="91" y="371"/>
                </a:lnTo>
                <a:lnTo>
                  <a:pt x="87" y="365"/>
                </a:lnTo>
                <a:lnTo>
                  <a:pt x="87" y="360"/>
                </a:lnTo>
                <a:lnTo>
                  <a:pt x="85" y="354"/>
                </a:lnTo>
                <a:lnTo>
                  <a:pt x="85" y="350"/>
                </a:lnTo>
                <a:lnTo>
                  <a:pt x="82" y="343"/>
                </a:lnTo>
                <a:lnTo>
                  <a:pt x="80" y="337"/>
                </a:lnTo>
                <a:lnTo>
                  <a:pt x="78" y="331"/>
                </a:lnTo>
                <a:lnTo>
                  <a:pt x="76" y="326"/>
                </a:lnTo>
                <a:lnTo>
                  <a:pt x="74" y="320"/>
                </a:lnTo>
                <a:lnTo>
                  <a:pt x="72" y="312"/>
                </a:lnTo>
                <a:lnTo>
                  <a:pt x="70" y="305"/>
                </a:lnTo>
                <a:lnTo>
                  <a:pt x="68" y="301"/>
                </a:lnTo>
                <a:lnTo>
                  <a:pt x="66" y="293"/>
                </a:lnTo>
                <a:lnTo>
                  <a:pt x="63" y="287"/>
                </a:lnTo>
                <a:lnTo>
                  <a:pt x="61" y="278"/>
                </a:lnTo>
                <a:lnTo>
                  <a:pt x="59" y="272"/>
                </a:lnTo>
                <a:lnTo>
                  <a:pt x="55" y="265"/>
                </a:lnTo>
                <a:lnTo>
                  <a:pt x="53" y="259"/>
                </a:lnTo>
                <a:lnTo>
                  <a:pt x="51" y="251"/>
                </a:lnTo>
                <a:lnTo>
                  <a:pt x="49" y="244"/>
                </a:lnTo>
                <a:lnTo>
                  <a:pt x="46" y="236"/>
                </a:lnTo>
                <a:lnTo>
                  <a:pt x="44" y="229"/>
                </a:lnTo>
                <a:lnTo>
                  <a:pt x="40" y="223"/>
                </a:lnTo>
                <a:lnTo>
                  <a:pt x="38" y="215"/>
                </a:lnTo>
                <a:lnTo>
                  <a:pt x="34" y="208"/>
                </a:lnTo>
                <a:lnTo>
                  <a:pt x="32" y="200"/>
                </a:lnTo>
                <a:lnTo>
                  <a:pt x="32" y="194"/>
                </a:lnTo>
                <a:lnTo>
                  <a:pt x="28" y="187"/>
                </a:lnTo>
                <a:lnTo>
                  <a:pt x="27" y="179"/>
                </a:lnTo>
                <a:lnTo>
                  <a:pt x="23" y="171"/>
                </a:lnTo>
                <a:lnTo>
                  <a:pt x="21" y="166"/>
                </a:lnTo>
                <a:lnTo>
                  <a:pt x="21" y="158"/>
                </a:lnTo>
                <a:lnTo>
                  <a:pt x="17" y="151"/>
                </a:lnTo>
                <a:lnTo>
                  <a:pt x="15" y="145"/>
                </a:lnTo>
                <a:lnTo>
                  <a:pt x="13" y="137"/>
                </a:lnTo>
                <a:lnTo>
                  <a:pt x="13" y="131"/>
                </a:lnTo>
                <a:lnTo>
                  <a:pt x="9" y="124"/>
                </a:lnTo>
                <a:lnTo>
                  <a:pt x="9" y="118"/>
                </a:lnTo>
                <a:lnTo>
                  <a:pt x="8" y="111"/>
                </a:lnTo>
                <a:lnTo>
                  <a:pt x="6" y="105"/>
                </a:lnTo>
                <a:lnTo>
                  <a:pt x="6" y="99"/>
                </a:lnTo>
                <a:lnTo>
                  <a:pt x="4" y="93"/>
                </a:lnTo>
                <a:lnTo>
                  <a:pt x="4" y="88"/>
                </a:lnTo>
                <a:lnTo>
                  <a:pt x="4" y="82"/>
                </a:lnTo>
                <a:lnTo>
                  <a:pt x="2" y="76"/>
                </a:lnTo>
                <a:lnTo>
                  <a:pt x="2" y="71"/>
                </a:lnTo>
                <a:lnTo>
                  <a:pt x="2" y="65"/>
                </a:lnTo>
                <a:lnTo>
                  <a:pt x="2" y="59"/>
                </a:lnTo>
                <a:lnTo>
                  <a:pt x="0" y="50"/>
                </a:lnTo>
                <a:lnTo>
                  <a:pt x="2" y="42"/>
                </a:lnTo>
                <a:lnTo>
                  <a:pt x="4" y="34"/>
                </a:lnTo>
                <a:lnTo>
                  <a:pt x="6" y="29"/>
                </a:lnTo>
                <a:lnTo>
                  <a:pt x="9" y="23"/>
                </a:lnTo>
                <a:lnTo>
                  <a:pt x="15" y="19"/>
                </a:lnTo>
                <a:lnTo>
                  <a:pt x="21" y="12"/>
                </a:lnTo>
                <a:lnTo>
                  <a:pt x="30" y="8"/>
                </a:lnTo>
                <a:lnTo>
                  <a:pt x="38" y="10"/>
                </a:lnTo>
                <a:lnTo>
                  <a:pt x="44" y="14"/>
                </a:lnTo>
                <a:lnTo>
                  <a:pt x="51" y="17"/>
                </a:lnTo>
                <a:lnTo>
                  <a:pt x="55" y="27"/>
                </a:lnTo>
                <a:lnTo>
                  <a:pt x="57" y="31"/>
                </a:lnTo>
                <a:lnTo>
                  <a:pt x="61" y="36"/>
                </a:lnTo>
                <a:lnTo>
                  <a:pt x="63" y="42"/>
                </a:lnTo>
                <a:lnTo>
                  <a:pt x="66" y="48"/>
                </a:lnTo>
                <a:lnTo>
                  <a:pt x="68" y="54"/>
                </a:lnTo>
                <a:lnTo>
                  <a:pt x="70" y="59"/>
                </a:lnTo>
                <a:lnTo>
                  <a:pt x="74" y="63"/>
                </a:lnTo>
                <a:lnTo>
                  <a:pt x="76" y="69"/>
                </a:lnTo>
                <a:lnTo>
                  <a:pt x="80" y="74"/>
                </a:lnTo>
                <a:lnTo>
                  <a:pt x="82" y="80"/>
                </a:lnTo>
                <a:lnTo>
                  <a:pt x="85" y="86"/>
                </a:lnTo>
                <a:lnTo>
                  <a:pt x="89" y="92"/>
                </a:lnTo>
                <a:lnTo>
                  <a:pt x="95" y="101"/>
                </a:lnTo>
                <a:lnTo>
                  <a:pt x="103" y="109"/>
                </a:lnTo>
                <a:lnTo>
                  <a:pt x="108" y="112"/>
                </a:lnTo>
                <a:lnTo>
                  <a:pt x="112" y="116"/>
                </a:lnTo>
                <a:lnTo>
                  <a:pt x="118" y="118"/>
                </a:lnTo>
                <a:lnTo>
                  <a:pt x="123" y="120"/>
                </a:lnTo>
                <a:lnTo>
                  <a:pt x="133" y="120"/>
                </a:lnTo>
                <a:lnTo>
                  <a:pt x="142" y="118"/>
                </a:lnTo>
                <a:lnTo>
                  <a:pt x="146" y="112"/>
                </a:lnTo>
                <a:lnTo>
                  <a:pt x="152" y="109"/>
                </a:lnTo>
                <a:lnTo>
                  <a:pt x="156" y="105"/>
                </a:lnTo>
                <a:lnTo>
                  <a:pt x="159" y="101"/>
                </a:lnTo>
                <a:lnTo>
                  <a:pt x="163" y="93"/>
                </a:lnTo>
                <a:lnTo>
                  <a:pt x="167" y="88"/>
                </a:lnTo>
                <a:lnTo>
                  <a:pt x="171" y="82"/>
                </a:lnTo>
                <a:lnTo>
                  <a:pt x="175" y="76"/>
                </a:lnTo>
                <a:lnTo>
                  <a:pt x="177" y="69"/>
                </a:lnTo>
                <a:lnTo>
                  <a:pt x="182" y="61"/>
                </a:lnTo>
                <a:lnTo>
                  <a:pt x="184" y="54"/>
                </a:lnTo>
                <a:lnTo>
                  <a:pt x="190" y="48"/>
                </a:lnTo>
                <a:lnTo>
                  <a:pt x="190" y="42"/>
                </a:lnTo>
                <a:lnTo>
                  <a:pt x="194" y="34"/>
                </a:lnTo>
                <a:lnTo>
                  <a:pt x="196" y="29"/>
                </a:lnTo>
                <a:lnTo>
                  <a:pt x="199" y="23"/>
                </a:lnTo>
                <a:lnTo>
                  <a:pt x="201" y="17"/>
                </a:lnTo>
                <a:lnTo>
                  <a:pt x="205" y="14"/>
                </a:lnTo>
                <a:lnTo>
                  <a:pt x="207" y="8"/>
                </a:lnTo>
                <a:lnTo>
                  <a:pt x="211" y="6"/>
                </a:lnTo>
                <a:lnTo>
                  <a:pt x="216" y="0"/>
                </a:lnTo>
                <a:lnTo>
                  <a:pt x="222" y="0"/>
                </a:lnTo>
                <a:lnTo>
                  <a:pt x="224" y="0"/>
                </a:lnTo>
                <a:lnTo>
                  <a:pt x="228" y="2"/>
                </a:lnTo>
                <a:lnTo>
                  <a:pt x="230" y="6"/>
                </a:lnTo>
                <a:lnTo>
                  <a:pt x="234" y="12"/>
                </a:lnTo>
                <a:lnTo>
                  <a:pt x="234" y="15"/>
                </a:lnTo>
                <a:lnTo>
                  <a:pt x="235" y="21"/>
                </a:lnTo>
                <a:lnTo>
                  <a:pt x="237" y="29"/>
                </a:lnTo>
                <a:lnTo>
                  <a:pt x="239" y="34"/>
                </a:lnTo>
                <a:lnTo>
                  <a:pt x="239" y="40"/>
                </a:lnTo>
                <a:lnTo>
                  <a:pt x="241" y="48"/>
                </a:lnTo>
                <a:lnTo>
                  <a:pt x="241" y="54"/>
                </a:lnTo>
                <a:lnTo>
                  <a:pt x="241" y="63"/>
                </a:lnTo>
                <a:lnTo>
                  <a:pt x="241" y="69"/>
                </a:lnTo>
                <a:lnTo>
                  <a:pt x="241" y="76"/>
                </a:lnTo>
                <a:lnTo>
                  <a:pt x="241" y="82"/>
                </a:lnTo>
                <a:lnTo>
                  <a:pt x="241" y="92"/>
                </a:lnTo>
                <a:lnTo>
                  <a:pt x="239" y="99"/>
                </a:lnTo>
                <a:lnTo>
                  <a:pt x="239" y="107"/>
                </a:lnTo>
                <a:lnTo>
                  <a:pt x="239" y="112"/>
                </a:lnTo>
                <a:lnTo>
                  <a:pt x="239" y="122"/>
                </a:lnTo>
                <a:lnTo>
                  <a:pt x="237" y="128"/>
                </a:lnTo>
                <a:lnTo>
                  <a:pt x="237" y="135"/>
                </a:lnTo>
                <a:lnTo>
                  <a:pt x="237" y="141"/>
                </a:lnTo>
                <a:lnTo>
                  <a:pt x="237" y="147"/>
                </a:lnTo>
                <a:lnTo>
                  <a:pt x="237" y="152"/>
                </a:lnTo>
                <a:lnTo>
                  <a:pt x="239" y="160"/>
                </a:lnTo>
                <a:lnTo>
                  <a:pt x="241" y="166"/>
                </a:lnTo>
                <a:lnTo>
                  <a:pt x="241" y="171"/>
                </a:lnTo>
                <a:lnTo>
                  <a:pt x="245" y="183"/>
                </a:lnTo>
                <a:lnTo>
                  <a:pt x="251" y="190"/>
                </a:lnTo>
                <a:lnTo>
                  <a:pt x="254" y="192"/>
                </a:lnTo>
                <a:lnTo>
                  <a:pt x="258" y="196"/>
                </a:lnTo>
                <a:lnTo>
                  <a:pt x="264" y="198"/>
                </a:lnTo>
                <a:lnTo>
                  <a:pt x="270" y="200"/>
                </a:lnTo>
                <a:lnTo>
                  <a:pt x="273" y="200"/>
                </a:lnTo>
                <a:lnTo>
                  <a:pt x="279" y="200"/>
                </a:lnTo>
                <a:lnTo>
                  <a:pt x="287" y="198"/>
                </a:lnTo>
                <a:lnTo>
                  <a:pt x="292" y="196"/>
                </a:lnTo>
                <a:lnTo>
                  <a:pt x="300" y="192"/>
                </a:lnTo>
                <a:lnTo>
                  <a:pt x="308" y="187"/>
                </a:lnTo>
                <a:lnTo>
                  <a:pt x="315" y="183"/>
                </a:lnTo>
                <a:lnTo>
                  <a:pt x="325" y="177"/>
                </a:lnTo>
                <a:lnTo>
                  <a:pt x="332" y="171"/>
                </a:lnTo>
                <a:lnTo>
                  <a:pt x="340" y="164"/>
                </a:lnTo>
                <a:lnTo>
                  <a:pt x="349" y="158"/>
                </a:lnTo>
                <a:lnTo>
                  <a:pt x="359" y="151"/>
                </a:lnTo>
                <a:lnTo>
                  <a:pt x="367" y="141"/>
                </a:lnTo>
                <a:lnTo>
                  <a:pt x="378" y="135"/>
                </a:lnTo>
                <a:lnTo>
                  <a:pt x="384" y="131"/>
                </a:lnTo>
                <a:lnTo>
                  <a:pt x="387" y="128"/>
                </a:lnTo>
                <a:lnTo>
                  <a:pt x="393" y="124"/>
                </a:lnTo>
                <a:lnTo>
                  <a:pt x="399" y="122"/>
                </a:lnTo>
                <a:lnTo>
                  <a:pt x="404" y="118"/>
                </a:lnTo>
                <a:lnTo>
                  <a:pt x="410" y="112"/>
                </a:lnTo>
                <a:lnTo>
                  <a:pt x="414" y="109"/>
                </a:lnTo>
                <a:lnTo>
                  <a:pt x="420" y="107"/>
                </a:lnTo>
                <a:lnTo>
                  <a:pt x="425" y="103"/>
                </a:lnTo>
                <a:lnTo>
                  <a:pt x="431" y="101"/>
                </a:lnTo>
                <a:lnTo>
                  <a:pt x="437" y="97"/>
                </a:lnTo>
                <a:lnTo>
                  <a:pt x="442" y="95"/>
                </a:lnTo>
                <a:lnTo>
                  <a:pt x="448" y="92"/>
                </a:lnTo>
                <a:lnTo>
                  <a:pt x="454" y="90"/>
                </a:lnTo>
                <a:lnTo>
                  <a:pt x="460" y="86"/>
                </a:lnTo>
                <a:lnTo>
                  <a:pt x="465" y="84"/>
                </a:lnTo>
                <a:lnTo>
                  <a:pt x="471" y="82"/>
                </a:lnTo>
                <a:lnTo>
                  <a:pt x="477" y="80"/>
                </a:lnTo>
                <a:lnTo>
                  <a:pt x="482" y="78"/>
                </a:lnTo>
                <a:lnTo>
                  <a:pt x="488" y="78"/>
                </a:lnTo>
                <a:lnTo>
                  <a:pt x="494" y="76"/>
                </a:lnTo>
                <a:lnTo>
                  <a:pt x="498" y="76"/>
                </a:lnTo>
                <a:lnTo>
                  <a:pt x="503" y="74"/>
                </a:lnTo>
                <a:lnTo>
                  <a:pt x="509" y="74"/>
                </a:lnTo>
                <a:lnTo>
                  <a:pt x="515" y="74"/>
                </a:lnTo>
                <a:lnTo>
                  <a:pt x="522" y="74"/>
                </a:lnTo>
                <a:lnTo>
                  <a:pt x="528" y="74"/>
                </a:lnTo>
                <a:lnTo>
                  <a:pt x="534" y="76"/>
                </a:lnTo>
                <a:lnTo>
                  <a:pt x="539" y="76"/>
                </a:lnTo>
                <a:lnTo>
                  <a:pt x="545" y="80"/>
                </a:lnTo>
                <a:lnTo>
                  <a:pt x="551" y="82"/>
                </a:lnTo>
                <a:lnTo>
                  <a:pt x="556" y="84"/>
                </a:lnTo>
                <a:lnTo>
                  <a:pt x="562" y="88"/>
                </a:lnTo>
                <a:lnTo>
                  <a:pt x="570" y="90"/>
                </a:lnTo>
                <a:lnTo>
                  <a:pt x="575" y="93"/>
                </a:lnTo>
                <a:lnTo>
                  <a:pt x="581" y="99"/>
                </a:lnTo>
                <a:lnTo>
                  <a:pt x="587" y="101"/>
                </a:lnTo>
                <a:lnTo>
                  <a:pt x="587" y="107"/>
                </a:lnTo>
                <a:lnTo>
                  <a:pt x="587" y="114"/>
                </a:lnTo>
                <a:lnTo>
                  <a:pt x="585" y="120"/>
                </a:lnTo>
                <a:lnTo>
                  <a:pt x="581" y="126"/>
                </a:lnTo>
                <a:lnTo>
                  <a:pt x="575" y="135"/>
                </a:lnTo>
                <a:lnTo>
                  <a:pt x="568" y="145"/>
                </a:lnTo>
                <a:lnTo>
                  <a:pt x="562" y="149"/>
                </a:lnTo>
                <a:lnTo>
                  <a:pt x="556" y="152"/>
                </a:lnTo>
                <a:lnTo>
                  <a:pt x="551" y="160"/>
                </a:lnTo>
                <a:lnTo>
                  <a:pt x="543" y="166"/>
                </a:lnTo>
                <a:lnTo>
                  <a:pt x="536" y="171"/>
                </a:lnTo>
                <a:lnTo>
                  <a:pt x="528" y="179"/>
                </a:lnTo>
                <a:lnTo>
                  <a:pt x="518" y="185"/>
                </a:lnTo>
                <a:lnTo>
                  <a:pt x="509" y="194"/>
                </a:lnTo>
                <a:lnTo>
                  <a:pt x="503" y="196"/>
                </a:lnTo>
                <a:lnTo>
                  <a:pt x="498" y="200"/>
                </a:lnTo>
                <a:lnTo>
                  <a:pt x="492" y="204"/>
                </a:lnTo>
                <a:lnTo>
                  <a:pt x="488" y="209"/>
                </a:lnTo>
                <a:lnTo>
                  <a:pt x="479" y="217"/>
                </a:lnTo>
                <a:lnTo>
                  <a:pt x="471" y="225"/>
                </a:lnTo>
                <a:lnTo>
                  <a:pt x="465" y="234"/>
                </a:lnTo>
                <a:lnTo>
                  <a:pt x="461" y="242"/>
                </a:lnTo>
                <a:lnTo>
                  <a:pt x="456" y="251"/>
                </a:lnTo>
                <a:lnTo>
                  <a:pt x="452" y="261"/>
                </a:lnTo>
                <a:lnTo>
                  <a:pt x="448" y="270"/>
                </a:lnTo>
                <a:lnTo>
                  <a:pt x="448" y="278"/>
                </a:lnTo>
                <a:lnTo>
                  <a:pt x="444" y="287"/>
                </a:lnTo>
                <a:lnTo>
                  <a:pt x="444" y="295"/>
                </a:lnTo>
                <a:lnTo>
                  <a:pt x="444" y="303"/>
                </a:lnTo>
                <a:lnTo>
                  <a:pt x="446" y="310"/>
                </a:lnTo>
                <a:lnTo>
                  <a:pt x="448" y="320"/>
                </a:lnTo>
                <a:lnTo>
                  <a:pt x="450" y="327"/>
                </a:lnTo>
                <a:lnTo>
                  <a:pt x="452" y="333"/>
                </a:lnTo>
                <a:lnTo>
                  <a:pt x="456" y="337"/>
                </a:lnTo>
                <a:lnTo>
                  <a:pt x="460" y="341"/>
                </a:lnTo>
                <a:lnTo>
                  <a:pt x="465" y="346"/>
                </a:lnTo>
                <a:lnTo>
                  <a:pt x="469" y="348"/>
                </a:lnTo>
                <a:lnTo>
                  <a:pt x="475" y="350"/>
                </a:lnTo>
                <a:lnTo>
                  <a:pt x="480" y="350"/>
                </a:lnTo>
                <a:lnTo>
                  <a:pt x="488" y="352"/>
                </a:lnTo>
                <a:lnTo>
                  <a:pt x="494" y="350"/>
                </a:lnTo>
                <a:lnTo>
                  <a:pt x="499" y="348"/>
                </a:lnTo>
                <a:lnTo>
                  <a:pt x="507" y="346"/>
                </a:lnTo>
                <a:lnTo>
                  <a:pt x="515" y="341"/>
                </a:lnTo>
                <a:lnTo>
                  <a:pt x="520" y="335"/>
                </a:lnTo>
                <a:lnTo>
                  <a:pt x="528" y="329"/>
                </a:lnTo>
                <a:lnTo>
                  <a:pt x="532" y="324"/>
                </a:lnTo>
                <a:lnTo>
                  <a:pt x="536" y="320"/>
                </a:lnTo>
                <a:lnTo>
                  <a:pt x="541" y="314"/>
                </a:lnTo>
                <a:lnTo>
                  <a:pt x="545" y="310"/>
                </a:lnTo>
                <a:close/>
              </a:path>
            </a:pathLst>
          </a:custGeom>
          <a:solidFill>
            <a:srgbClr val="B3D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8" name="Freeform 18"/>
          <p:cNvSpPr>
            <a:spLocks/>
          </p:cNvSpPr>
          <p:nvPr/>
        </p:nvSpPr>
        <p:spPr bwMode="auto">
          <a:xfrm>
            <a:off x="2557378" y="5861013"/>
            <a:ext cx="94200" cy="275747"/>
          </a:xfrm>
          <a:custGeom>
            <a:avLst/>
            <a:gdLst>
              <a:gd name="T0" fmla="*/ 2147483646 w 110"/>
              <a:gd name="T1" fmla="*/ 2147483646 h 322"/>
              <a:gd name="T2" fmla="*/ 2147483646 w 110"/>
              <a:gd name="T3" fmla="*/ 2147483646 h 322"/>
              <a:gd name="T4" fmla="*/ 2147483646 w 110"/>
              <a:gd name="T5" fmla="*/ 2147483646 h 322"/>
              <a:gd name="T6" fmla="*/ 2147483646 w 110"/>
              <a:gd name="T7" fmla="*/ 2147483646 h 322"/>
              <a:gd name="T8" fmla="*/ 2147483646 w 110"/>
              <a:gd name="T9" fmla="*/ 2147483646 h 322"/>
              <a:gd name="T10" fmla="*/ 2147483646 w 110"/>
              <a:gd name="T11" fmla="*/ 2147483646 h 322"/>
              <a:gd name="T12" fmla="*/ 2147483646 w 110"/>
              <a:gd name="T13" fmla="*/ 2147483646 h 322"/>
              <a:gd name="T14" fmla="*/ 2147483646 w 110"/>
              <a:gd name="T15" fmla="*/ 2147483646 h 322"/>
              <a:gd name="T16" fmla="*/ 2147483646 w 110"/>
              <a:gd name="T17" fmla="*/ 2147483646 h 322"/>
              <a:gd name="T18" fmla="*/ 2147483646 w 110"/>
              <a:gd name="T19" fmla="*/ 2147483646 h 322"/>
              <a:gd name="T20" fmla="*/ 2147483646 w 110"/>
              <a:gd name="T21" fmla="*/ 2147483646 h 322"/>
              <a:gd name="T22" fmla="*/ 2147483646 w 110"/>
              <a:gd name="T23" fmla="*/ 2147483646 h 322"/>
              <a:gd name="T24" fmla="*/ 2147483646 w 110"/>
              <a:gd name="T25" fmla="*/ 2147483646 h 322"/>
              <a:gd name="T26" fmla="*/ 2147483646 w 110"/>
              <a:gd name="T27" fmla="*/ 2147483646 h 322"/>
              <a:gd name="T28" fmla="*/ 2147483646 w 110"/>
              <a:gd name="T29" fmla="*/ 2147483646 h 322"/>
              <a:gd name="T30" fmla="*/ 2147483646 w 110"/>
              <a:gd name="T31" fmla="*/ 2147483646 h 322"/>
              <a:gd name="T32" fmla="*/ 2147483646 w 110"/>
              <a:gd name="T33" fmla="*/ 2147483646 h 322"/>
              <a:gd name="T34" fmla="*/ 2147483646 w 110"/>
              <a:gd name="T35" fmla="*/ 2147483646 h 322"/>
              <a:gd name="T36" fmla="*/ 2147483646 w 110"/>
              <a:gd name="T37" fmla="*/ 2147483646 h 322"/>
              <a:gd name="T38" fmla="*/ 2147483646 w 110"/>
              <a:gd name="T39" fmla="*/ 2147483646 h 322"/>
              <a:gd name="T40" fmla="*/ 2147483646 w 110"/>
              <a:gd name="T41" fmla="*/ 2147483646 h 322"/>
              <a:gd name="T42" fmla="*/ 2147483646 w 110"/>
              <a:gd name="T43" fmla="*/ 2147483646 h 322"/>
              <a:gd name="T44" fmla="*/ 2147483646 w 110"/>
              <a:gd name="T45" fmla="*/ 2147483646 h 322"/>
              <a:gd name="T46" fmla="*/ 2147483646 w 110"/>
              <a:gd name="T47" fmla="*/ 2147483646 h 322"/>
              <a:gd name="T48" fmla="*/ 2147483646 w 110"/>
              <a:gd name="T49" fmla="*/ 2147483646 h 322"/>
              <a:gd name="T50" fmla="*/ 2147483646 w 110"/>
              <a:gd name="T51" fmla="*/ 2147483646 h 322"/>
              <a:gd name="T52" fmla="*/ 2147483646 w 110"/>
              <a:gd name="T53" fmla="*/ 2147483646 h 322"/>
              <a:gd name="T54" fmla="*/ 2147483646 w 110"/>
              <a:gd name="T55" fmla="*/ 2147483646 h 322"/>
              <a:gd name="T56" fmla="*/ 2147483646 w 110"/>
              <a:gd name="T57" fmla="*/ 2147483646 h 322"/>
              <a:gd name="T58" fmla="*/ 2147483646 w 110"/>
              <a:gd name="T59" fmla="*/ 2147483646 h 322"/>
              <a:gd name="T60" fmla="*/ 2147483646 w 110"/>
              <a:gd name="T61" fmla="*/ 2147483646 h 322"/>
              <a:gd name="T62" fmla="*/ 2147483646 w 110"/>
              <a:gd name="T63" fmla="*/ 2147483646 h 322"/>
              <a:gd name="T64" fmla="*/ 2147483646 w 110"/>
              <a:gd name="T65" fmla="*/ 2147483646 h 322"/>
              <a:gd name="T66" fmla="*/ 2147483646 w 110"/>
              <a:gd name="T67" fmla="*/ 2147483646 h 322"/>
              <a:gd name="T68" fmla="*/ 2147483646 w 110"/>
              <a:gd name="T69" fmla="*/ 2147483646 h 322"/>
              <a:gd name="T70" fmla="*/ 2147483646 w 110"/>
              <a:gd name="T71" fmla="*/ 2147483646 h 322"/>
              <a:gd name="T72" fmla="*/ 2147483646 w 110"/>
              <a:gd name="T73" fmla="*/ 2147483646 h 322"/>
              <a:gd name="T74" fmla="*/ 2147483646 w 110"/>
              <a:gd name="T75" fmla="*/ 2147483646 h 322"/>
              <a:gd name="T76" fmla="*/ 0 w 110"/>
              <a:gd name="T77" fmla="*/ 2147483646 h 322"/>
              <a:gd name="T78" fmla="*/ 2147483646 w 110"/>
              <a:gd name="T79" fmla="*/ 2147483646 h 322"/>
              <a:gd name="T80" fmla="*/ 2147483646 w 110"/>
              <a:gd name="T81" fmla="*/ 2147483646 h 322"/>
              <a:gd name="T82" fmla="*/ 2147483646 w 110"/>
              <a:gd name="T83" fmla="*/ 0 h 322"/>
              <a:gd name="T84" fmla="*/ 2147483646 w 110"/>
              <a:gd name="T85" fmla="*/ 2147483646 h 322"/>
              <a:gd name="T86" fmla="*/ 2147483646 w 110"/>
              <a:gd name="T87" fmla="*/ 2147483646 h 322"/>
              <a:gd name="T88" fmla="*/ 2147483646 w 110"/>
              <a:gd name="T89" fmla="*/ 2147483646 h 3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"/>
              <a:gd name="T136" fmla="*/ 0 h 322"/>
              <a:gd name="T137" fmla="*/ 110 w 110"/>
              <a:gd name="T138" fmla="*/ 322 h 3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" h="322">
                <a:moveTo>
                  <a:pt x="42" y="19"/>
                </a:moveTo>
                <a:lnTo>
                  <a:pt x="44" y="25"/>
                </a:lnTo>
                <a:lnTo>
                  <a:pt x="46" y="34"/>
                </a:lnTo>
                <a:lnTo>
                  <a:pt x="48" y="42"/>
                </a:lnTo>
                <a:lnTo>
                  <a:pt x="51" y="51"/>
                </a:lnTo>
                <a:lnTo>
                  <a:pt x="51" y="59"/>
                </a:lnTo>
                <a:lnTo>
                  <a:pt x="55" y="69"/>
                </a:lnTo>
                <a:lnTo>
                  <a:pt x="57" y="76"/>
                </a:lnTo>
                <a:lnTo>
                  <a:pt x="61" y="84"/>
                </a:lnTo>
                <a:lnTo>
                  <a:pt x="63" y="93"/>
                </a:lnTo>
                <a:lnTo>
                  <a:pt x="67" y="101"/>
                </a:lnTo>
                <a:lnTo>
                  <a:pt x="68" y="110"/>
                </a:lnTo>
                <a:lnTo>
                  <a:pt x="70" y="118"/>
                </a:lnTo>
                <a:lnTo>
                  <a:pt x="72" y="127"/>
                </a:lnTo>
                <a:lnTo>
                  <a:pt x="74" y="135"/>
                </a:lnTo>
                <a:lnTo>
                  <a:pt x="78" y="145"/>
                </a:lnTo>
                <a:lnTo>
                  <a:pt x="80" y="154"/>
                </a:lnTo>
                <a:lnTo>
                  <a:pt x="82" y="162"/>
                </a:lnTo>
                <a:lnTo>
                  <a:pt x="84" y="169"/>
                </a:lnTo>
                <a:lnTo>
                  <a:pt x="86" y="179"/>
                </a:lnTo>
                <a:lnTo>
                  <a:pt x="89" y="188"/>
                </a:lnTo>
                <a:lnTo>
                  <a:pt x="91" y="196"/>
                </a:lnTo>
                <a:lnTo>
                  <a:pt x="93" y="205"/>
                </a:lnTo>
                <a:lnTo>
                  <a:pt x="95" y="213"/>
                </a:lnTo>
                <a:lnTo>
                  <a:pt x="97" y="223"/>
                </a:lnTo>
                <a:lnTo>
                  <a:pt x="97" y="232"/>
                </a:lnTo>
                <a:lnTo>
                  <a:pt x="101" y="240"/>
                </a:lnTo>
                <a:lnTo>
                  <a:pt x="103" y="247"/>
                </a:lnTo>
                <a:lnTo>
                  <a:pt x="103" y="259"/>
                </a:lnTo>
                <a:lnTo>
                  <a:pt x="105" y="266"/>
                </a:lnTo>
                <a:lnTo>
                  <a:pt x="106" y="274"/>
                </a:lnTo>
                <a:lnTo>
                  <a:pt x="108" y="283"/>
                </a:lnTo>
                <a:lnTo>
                  <a:pt x="110" y="293"/>
                </a:lnTo>
                <a:lnTo>
                  <a:pt x="108" y="297"/>
                </a:lnTo>
                <a:lnTo>
                  <a:pt x="108" y="303"/>
                </a:lnTo>
                <a:lnTo>
                  <a:pt x="108" y="306"/>
                </a:lnTo>
                <a:lnTo>
                  <a:pt x="106" y="310"/>
                </a:lnTo>
                <a:lnTo>
                  <a:pt x="99" y="318"/>
                </a:lnTo>
                <a:lnTo>
                  <a:pt x="91" y="322"/>
                </a:lnTo>
                <a:lnTo>
                  <a:pt x="84" y="322"/>
                </a:lnTo>
                <a:lnTo>
                  <a:pt x="74" y="318"/>
                </a:lnTo>
                <a:lnTo>
                  <a:pt x="70" y="314"/>
                </a:lnTo>
                <a:lnTo>
                  <a:pt x="68" y="312"/>
                </a:lnTo>
                <a:lnTo>
                  <a:pt x="65" y="308"/>
                </a:lnTo>
                <a:lnTo>
                  <a:pt x="63" y="304"/>
                </a:lnTo>
                <a:lnTo>
                  <a:pt x="61" y="293"/>
                </a:lnTo>
                <a:lnTo>
                  <a:pt x="57" y="285"/>
                </a:lnTo>
                <a:lnTo>
                  <a:pt x="55" y="278"/>
                </a:lnTo>
                <a:lnTo>
                  <a:pt x="51" y="268"/>
                </a:lnTo>
                <a:lnTo>
                  <a:pt x="49" y="261"/>
                </a:lnTo>
                <a:lnTo>
                  <a:pt x="46" y="253"/>
                </a:lnTo>
                <a:lnTo>
                  <a:pt x="44" y="244"/>
                </a:lnTo>
                <a:lnTo>
                  <a:pt x="42" y="234"/>
                </a:lnTo>
                <a:lnTo>
                  <a:pt x="38" y="226"/>
                </a:lnTo>
                <a:lnTo>
                  <a:pt x="36" y="217"/>
                </a:lnTo>
                <a:lnTo>
                  <a:pt x="34" y="209"/>
                </a:lnTo>
                <a:lnTo>
                  <a:pt x="32" y="200"/>
                </a:lnTo>
                <a:lnTo>
                  <a:pt x="29" y="192"/>
                </a:lnTo>
                <a:lnTo>
                  <a:pt x="27" y="183"/>
                </a:lnTo>
                <a:lnTo>
                  <a:pt x="25" y="175"/>
                </a:lnTo>
                <a:lnTo>
                  <a:pt x="25" y="166"/>
                </a:lnTo>
                <a:lnTo>
                  <a:pt x="21" y="156"/>
                </a:lnTo>
                <a:lnTo>
                  <a:pt x="21" y="148"/>
                </a:lnTo>
                <a:lnTo>
                  <a:pt x="17" y="139"/>
                </a:lnTo>
                <a:lnTo>
                  <a:pt x="15" y="129"/>
                </a:lnTo>
                <a:lnTo>
                  <a:pt x="15" y="122"/>
                </a:lnTo>
                <a:lnTo>
                  <a:pt x="13" y="112"/>
                </a:lnTo>
                <a:lnTo>
                  <a:pt x="11" y="105"/>
                </a:lnTo>
                <a:lnTo>
                  <a:pt x="10" y="95"/>
                </a:lnTo>
                <a:lnTo>
                  <a:pt x="10" y="86"/>
                </a:lnTo>
                <a:lnTo>
                  <a:pt x="8" y="78"/>
                </a:lnTo>
                <a:lnTo>
                  <a:pt x="6" y="69"/>
                </a:lnTo>
                <a:lnTo>
                  <a:pt x="4" y="59"/>
                </a:lnTo>
                <a:lnTo>
                  <a:pt x="4" y="51"/>
                </a:lnTo>
                <a:lnTo>
                  <a:pt x="2" y="44"/>
                </a:lnTo>
                <a:lnTo>
                  <a:pt x="2" y="36"/>
                </a:lnTo>
                <a:lnTo>
                  <a:pt x="2" y="27"/>
                </a:lnTo>
                <a:lnTo>
                  <a:pt x="0" y="21"/>
                </a:lnTo>
                <a:lnTo>
                  <a:pt x="2" y="17"/>
                </a:lnTo>
                <a:lnTo>
                  <a:pt x="2" y="11"/>
                </a:lnTo>
                <a:lnTo>
                  <a:pt x="4" y="10"/>
                </a:lnTo>
                <a:lnTo>
                  <a:pt x="10" y="4"/>
                </a:lnTo>
                <a:lnTo>
                  <a:pt x="17" y="0"/>
                </a:lnTo>
                <a:lnTo>
                  <a:pt x="25" y="0"/>
                </a:lnTo>
                <a:lnTo>
                  <a:pt x="32" y="4"/>
                </a:lnTo>
                <a:lnTo>
                  <a:pt x="34" y="6"/>
                </a:lnTo>
                <a:lnTo>
                  <a:pt x="38" y="10"/>
                </a:lnTo>
                <a:lnTo>
                  <a:pt x="38" y="13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29" name="Freeform 19"/>
          <p:cNvSpPr>
            <a:spLocks/>
          </p:cNvSpPr>
          <p:nvPr/>
        </p:nvSpPr>
        <p:spPr bwMode="auto">
          <a:xfrm>
            <a:off x="2638341" y="5883069"/>
            <a:ext cx="56519" cy="234641"/>
          </a:xfrm>
          <a:custGeom>
            <a:avLst/>
            <a:gdLst>
              <a:gd name="T0" fmla="*/ 2147483646 w 66"/>
              <a:gd name="T1" fmla="*/ 2147483646 h 274"/>
              <a:gd name="T2" fmla="*/ 2147483646 w 66"/>
              <a:gd name="T3" fmla="*/ 2147483646 h 274"/>
              <a:gd name="T4" fmla="*/ 2147483646 w 66"/>
              <a:gd name="T5" fmla="*/ 2147483646 h 274"/>
              <a:gd name="T6" fmla="*/ 2147483646 w 66"/>
              <a:gd name="T7" fmla="*/ 2147483646 h 274"/>
              <a:gd name="T8" fmla="*/ 2147483646 w 66"/>
              <a:gd name="T9" fmla="*/ 2147483646 h 274"/>
              <a:gd name="T10" fmla="*/ 2147483646 w 66"/>
              <a:gd name="T11" fmla="*/ 2147483646 h 274"/>
              <a:gd name="T12" fmla="*/ 2147483646 w 66"/>
              <a:gd name="T13" fmla="*/ 2147483646 h 274"/>
              <a:gd name="T14" fmla="*/ 2147483646 w 66"/>
              <a:gd name="T15" fmla="*/ 2147483646 h 274"/>
              <a:gd name="T16" fmla="*/ 2147483646 w 66"/>
              <a:gd name="T17" fmla="*/ 2147483646 h 274"/>
              <a:gd name="T18" fmla="*/ 2147483646 w 66"/>
              <a:gd name="T19" fmla="*/ 2147483646 h 274"/>
              <a:gd name="T20" fmla="*/ 2147483646 w 66"/>
              <a:gd name="T21" fmla="*/ 2147483646 h 274"/>
              <a:gd name="T22" fmla="*/ 2147483646 w 66"/>
              <a:gd name="T23" fmla="*/ 2147483646 h 274"/>
              <a:gd name="T24" fmla="*/ 2147483646 w 66"/>
              <a:gd name="T25" fmla="*/ 2147483646 h 274"/>
              <a:gd name="T26" fmla="*/ 2147483646 w 66"/>
              <a:gd name="T27" fmla="*/ 2147483646 h 274"/>
              <a:gd name="T28" fmla="*/ 2147483646 w 66"/>
              <a:gd name="T29" fmla="*/ 2147483646 h 274"/>
              <a:gd name="T30" fmla="*/ 2147483646 w 66"/>
              <a:gd name="T31" fmla="*/ 2147483646 h 274"/>
              <a:gd name="T32" fmla="*/ 2147483646 w 66"/>
              <a:gd name="T33" fmla="*/ 2147483646 h 274"/>
              <a:gd name="T34" fmla="*/ 2147483646 w 66"/>
              <a:gd name="T35" fmla="*/ 2147483646 h 274"/>
              <a:gd name="T36" fmla="*/ 2147483646 w 66"/>
              <a:gd name="T37" fmla="*/ 2147483646 h 274"/>
              <a:gd name="T38" fmla="*/ 2147483646 w 66"/>
              <a:gd name="T39" fmla="*/ 2147483646 h 274"/>
              <a:gd name="T40" fmla="*/ 2147483646 w 66"/>
              <a:gd name="T41" fmla="*/ 2147483646 h 274"/>
              <a:gd name="T42" fmla="*/ 2147483646 w 66"/>
              <a:gd name="T43" fmla="*/ 2147483646 h 274"/>
              <a:gd name="T44" fmla="*/ 2147483646 w 66"/>
              <a:gd name="T45" fmla="*/ 2147483646 h 274"/>
              <a:gd name="T46" fmla="*/ 2147483646 w 66"/>
              <a:gd name="T47" fmla="*/ 2147483646 h 274"/>
              <a:gd name="T48" fmla="*/ 0 w 66"/>
              <a:gd name="T49" fmla="*/ 2147483646 h 274"/>
              <a:gd name="T50" fmla="*/ 0 w 66"/>
              <a:gd name="T51" fmla="*/ 2147483646 h 274"/>
              <a:gd name="T52" fmla="*/ 2147483646 w 66"/>
              <a:gd name="T53" fmla="*/ 2147483646 h 274"/>
              <a:gd name="T54" fmla="*/ 2147483646 w 66"/>
              <a:gd name="T55" fmla="*/ 2147483646 h 274"/>
              <a:gd name="T56" fmla="*/ 2147483646 w 66"/>
              <a:gd name="T57" fmla="*/ 2147483646 h 274"/>
              <a:gd name="T58" fmla="*/ 2147483646 w 66"/>
              <a:gd name="T59" fmla="*/ 2147483646 h 274"/>
              <a:gd name="T60" fmla="*/ 2147483646 w 66"/>
              <a:gd name="T61" fmla="*/ 2147483646 h 274"/>
              <a:gd name="T62" fmla="*/ 2147483646 w 66"/>
              <a:gd name="T63" fmla="*/ 2147483646 h 274"/>
              <a:gd name="T64" fmla="*/ 2147483646 w 66"/>
              <a:gd name="T65" fmla="*/ 2147483646 h 274"/>
              <a:gd name="T66" fmla="*/ 2147483646 w 66"/>
              <a:gd name="T67" fmla="*/ 2147483646 h 274"/>
              <a:gd name="T68" fmla="*/ 2147483646 w 66"/>
              <a:gd name="T69" fmla="*/ 2147483646 h 274"/>
              <a:gd name="T70" fmla="*/ 2147483646 w 66"/>
              <a:gd name="T71" fmla="*/ 2147483646 h 274"/>
              <a:gd name="T72" fmla="*/ 2147483646 w 66"/>
              <a:gd name="T73" fmla="*/ 2147483646 h 274"/>
              <a:gd name="T74" fmla="*/ 2147483646 w 66"/>
              <a:gd name="T75" fmla="*/ 0 h 274"/>
              <a:gd name="T76" fmla="*/ 2147483646 w 66"/>
              <a:gd name="T77" fmla="*/ 2147483646 h 274"/>
              <a:gd name="T78" fmla="*/ 2147483646 w 66"/>
              <a:gd name="T79" fmla="*/ 2147483646 h 274"/>
              <a:gd name="T80" fmla="*/ 2147483646 w 66"/>
              <a:gd name="T81" fmla="*/ 2147483646 h 2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6"/>
              <a:gd name="T124" fmla="*/ 0 h 274"/>
              <a:gd name="T125" fmla="*/ 66 w 66"/>
              <a:gd name="T126" fmla="*/ 274 h 2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6" h="274">
                <a:moveTo>
                  <a:pt x="66" y="17"/>
                </a:moveTo>
                <a:lnTo>
                  <a:pt x="64" y="23"/>
                </a:lnTo>
                <a:lnTo>
                  <a:pt x="64" y="30"/>
                </a:lnTo>
                <a:lnTo>
                  <a:pt x="62" y="38"/>
                </a:lnTo>
                <a:lnTo>
                  <a:pt x="62" y="45"/>
                </a:lnTo>
                <a:lnTo>
                  <a:pt x="60" y="51"/>
                </a:lnTo>
                <a:lnTo>
                  <a:pt x="58" y="59"/>
                </a:lnTo>
                <a:lnTo>
                  <a:pt x="58" y="64"/>
                </a:lnTo>
                <a:lnTo>
                  <a:pt x="58" y="74"/>
                </a:lnTo>
                <a:lnTo>
                  <a:pt x="57" y="80"/>
                </a:lnTo>
                <a:lnTo>
                  <a:pt x="57" y="89"/>
                </a:lnTo>
                <a:lnTo>
                  <a:pt x="55" y="95"/>
                </a:lnTo>
                <a:lnTo>
                  <a:pt x="55" y="104"/>
                </a:lnTo>
                <a:lnTo>
                  <a:pt x="55" y="110"/>
                </a:lnTo>
                <a:lnTo>
                  <a:pt x="53" y="118"/>
                </a:lnTo>
                <a:lnTo>
                  <a:pt x="51" y="125"/>
                </a:lnTo>
                <a:lnTo>
                  <a:pt x="51" y="135"/>
                </a:lnTo>
                <a:lnTo>
                  <a:pt x="51" y="141"/>
                </a:lnTo>
                <a:lnTo>
                  <a:pt x="51" y="148"/>
                </a:lnTo>
                <a:lnTo>
                  <a:pt x="49" y="156"/>
                </a:lnTo>
                <a:lnTo>
                  <a:pt x="49" y="163"/>
                </a:lnTo>
                <a:lnTo>
                  <a:pt x="49" y="169"/>
                </a:lnTo>
                <a:lnTo>
                  <a:pt x="49" y="179"/>
                </a:lnTo>
                <a:lnTo>
                  <a:pt x="49" y="184"/>
                </a:lnTo>
                <a:lnTo>
                  <a:pt x="49" y="194"/>
                </a:lnTo>
                <a:lnTo>
                  <a:pt x="47" y="200"/>
                </a:lnTo>
                <a:lnTo>
                  <a:pt x="47" y="207"/>
                </a:lnTo>
                <a:lnTo>
                  <a:pt x="47" y="215"/>
                </a:lnTo>
                <a:lnTo>
                  <a:pt x="47" y="222"/>
                </a:lnTo>
                <a:lnTo>
                  <a:pt x="47" y="228"/>
                </a:lnTo>
                <a:lnTo>
                  <a:pt x="49" y="238"/>
                </a:lnTo>
                <a:lnTo>
                  <a:pt x="49" y="243"/>
                </a:lnTo>
                <a:lnTo>
                  <a:pt x="51" y="253"/>
                </a:lnTo>
                <a:lnTo>
                  <a:pt x="49" y="260"/>
                </a:lnTo>
                <a:lnTo>
                  <a:pt x="45" y="266"/>
                </a:lnTo>
                <a:lnTo>
                  <a:pt x="39" y="272"/>
                </a:lnTo>
                <a:lnTo>
                  <a:pt x="36" y="274"/>
                </a:lnTo>
                <a:lnTo>
                  <a:pt x="28" y="274"/>
                </a:lnTo>
                <a:lnTo>
                  <a:pt x="22" y="272"/>
                </a:lnTo>
                <a:lnTo>
                  <a:pt x="17" y="266"/>
                </a:lnTo>
                <a:lnTo>
                  <a:pt x="15" y="260"/>
                </a:lnTo>
                <a:lnTo>
                  <a:pt x="11" y="249"/>
                </a:lnTo>
                <a:lnTo>
                  <a:pt x="9" y="241"/>
                </a:lnTo>
                <a:lnTo>
                  <a:pt x="7" y="234"/>
                </a:lnTo>
                <a:lnTo>
                  <a:pt x="5" y="224"/>
                </a:lnTo>
                <a:lnTo>
                  <a:pt x="3" y="215"/>
                </a:lnTo>
                <a:lnTo>
                  <a:pt x="3" y="207"/>
                </a:lnTo>
                <a:lnTo>
                  <a:pt x="2" y="200"/>
                </a:lnTo>
                <a:lnTo>
                  <a:pt x="2" y="192"/>
                </a:lnTo>
                <a:lnTo>
                  <a:pt x="0" y="184"/>
                </a:lnTo>
                <a:lnTo>
                  <a:pt x="0" y="177"/>
                </a:lnTo>
                <a:lnTo>
                  <a:pt x="0" y="169"/>
                </a:lnTo>
                <a:lnTo>
                  <a:pt x="2" y="161"/>
                </a:lnTo>
                <a:lnTo>
                  <a:pt x="2" y="154"/>
                </a:lnTo>
                <a:lnTo>
                  <a:pt x="2" y="146"/>
                </a:lnTo>
                <a:lnTo>
                  <a:pt x="3" y="139"/>
                </a:lnTo>
                <a:lnTo>
                  <a:pt x="5" y="133"/>
                </a:lnTo>
                <a:lnTo>
                  <a:pt x="5" y="123"/>
                </a:lnTo>
                <a:lnTo>
                  <a:pt x="5" y="118"/>
                </a:lnTo>
                <a:lnTo>
                  <a:pt x="7" y="110"/>
                </a:lnTo>
                <a:lnTo>
                  <a:pt x="11" y="102"/>
                </a:lnTo>
                <a:lnTo>
                  <a:pt x="11" y="95"/>
                </a:lnTo>
                <a:lnTo>
                  <a:pt x="13" y="87"/>
                </a:lnTo>
                <a:lnTo>
                  <a:pt x="17" y="80"/>
                </a:lnTo>
                <a:lnTo>
                  <a:pt x="19" y="74"/>
                </a:lnTo>
                <a:lnTo>
                  <a:pt x="20" y="64"/>
                </a:lnTo>
                <a:lnTo>
                  <a:pt x="22" y="59"/>
                </a:lnTo>
                <a:lnTo>
                  <a:pt x="26" y="51"/>
                </a:lnTo>
                <a:lnTo>
                  <a:pt x="28" y="44"/>
                </a:lnTo>
                <a:lnTo>
                  <a:pt x="32" y="34"/>
                </a:lnTo>
                <a:lnTo>
                  <a:pt x="34" y="26"/>
                </a:lnTo>
                <a:lnTo>
                  <a:pt x="38" y="19"/>
                </a:lnTo>
                <a:lnTo>
                  <a:pt x="39" y="11"/>
                </a:lnTo>
                <a:lnTo>
                  <a:pt x="43" y="5"/>
                </a:lnTo>
                <a:lnTo>
                  <a:pt x="45" y="2"/>
                </a:lnTo>
                <a:lnTo>
                  <a:pt x="51" y="0"/>
                </a:lnTo>
                <a:lnTo>
                  <a:pt x="57" y="0"/>
                </a:lnTo>
                <a:lnTo>
                  <a:pt x="58" y="2"/>
                </a:lnTo>
                <a:lnTo>
                  <a:pt x="64" y="5"/>
                </a:lnTo>
                <a:lnTo>
                  <a:pt x="64" y="11"/>
                </a:lnTo>
                <a:lnTo>
                  <a:pt x="66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0" name="Freeform 20"/>
          <p:cNvSpPr>
            <a:spLocks/>
          </p:cNvSpPr>
          <p:nvPr/>
        </p:nvSpPr>
        <p:spPr bwMode="auto">
          <a:xfrm>
            <a:off x="2782801" y="5894845"/>
            <a:ext cx="193539" cy="203814"/>
          </a:xfrm>
          <a:custGeom>
            <a:avLst/>
            <a:gdLst>
              <a:gd name="T0" fmla="*/ 2147483646 w 226"/>
              <a:gd name="T1" fmla="*/ 2147483646 h 238"/>
              <a:gd name="T2" fmla="*/ 2147483646 w 226"/>
              <a:gd name="T3" fmla="*/ 2147483646 h 238"/>
              <a:gd name="T4" fmla="*/ 2147483646 w 226"/>
              <a:gd name="T5" fmla="*/ 2147483646 h 238"/>
              <a:gd name="T6" fmla="*/ 2147483646 w 226"/>
              <a:gd name="T7" fmla="*/ 2147483646 h 238"/>
              <a:gd name="T8" fmla="*/ 2147483646 w 226"/>
              <a:gd name="T9" fmla="*/ 2147483646 h 238"/>
              <a:gd name="T10" fmla="*/ 2147483646 w 226"/>
              <a:gd name="T11" fmla="*/ 2147483646 h 238"/>
              <a:gd name="T12" fmla="*/ 2147483646 w 226"/>
              <a:gd name="T13" fmla="*/ 2147483646 h 238"/>
              <a:gd name="T14" fmla="*/ 2147483646 w 226"/>
              <a:gd name="T15" fmla="*/ 2147483646 h 238"/>
              <a:gd name="T16" fmla="*/ 2147483646 w 226"/>
              <a:gd name="T17" fmla="*/ 2147483646 h 238"/>
              <a:gd name="T18" fmla="*/ 2147483646 w 226"/>
              <a:gd name="T19" fmla="*/ 2147483646 h 238"/>
              <a:gd name="T20" fmla="*/ 2147483646 w 226"/>
              <a:gd name="T21" fmla="*/ 2147483646 h 238"/>
              <a:gd name="T22" fmla="*/ 2147483646 w 226"/>
              <a:gd name="T23" fmla="*/ 2147483646 h 238"/>
              <a:gd name="T24" fmla="*/ 2147483646 w 226"/>
              <a:gd name="T25" fmla="*/ 2147483646 h 238"/>
              <a:gd name="T26" fmla="*/ 2147483646 w 226"/>
              <a:gd name="T27" fmla="*/ 2147483646 h 238"/>
              <a:gd name="T28" fmla="*/ 2147483646 w 226"/>
              <a:gd name="T29" fmla="*/ 2147483646 h 238"/>
              <a:gd name="T30" fmla="*/ 2147483646 w 226"/>
              <a:gd name="T31" fmla="*/ 2147483646 h 238"/>
              <a:gd name="T32" fmla="*/ 2147483646 w 226"/>
              <a:gd name="T33" fmla="*/ 2147483646 h 238"/>
              <a:gd name="T34" fmla="*/ 2147483646 w 226"/>
              <a:gd name="T35" fmla="*/ 2147483646 h 238"/>
              <a:gd name="T36" fmla="*/ 2147483646 w 226"/>
              <a:gd name="T37" fmla="*/ 2147483646 h 238"/>
              <a:gd name="T38" fmla="*/ 2147483646 w 226"/>
              <a:gd name="T39" fmla="*/ 2147483646 h 238"/>
              <a:gd name="T40" fmla="*/ 2147483646 w 226"/>
              <a:gd name="T41" fmla="*/ 2147483646 h 238"/>
              <a:gd name="T42" fmla="*/ 0 w 226"/>
              <a:gd name="T43" fmla="*/ 2147483646 h 238"/>
              <a:gd name="T44" fmla="*/ 2147483646 w 226"/>
              <a:gd name="T45" fmla="*/ 2147483646 h 238"/>
              <a:gd name="T46" fmla="*/ 2147483646 w 226"/>
              <a:gd name="T47" fmla="*/ 2147483646 h 238"/>
              <a:gd name="T48" fmla="*/ 2147483646 w 226"/>
              <a:gd name="T49" fmla="*/ 2147483646 h 238"/>
              <a:gd name="T50" fmla="*/ 2147483646 w 226"/>
              <a:gd name="T51" fmla="*/ 2147483646 h 238"/>
              <a:gd name="T52" fmla="*/ 2147483646 w 226"/>
              <a:gd name="T53" fmla="*/ 2147483646 h 238"/>
              <a:gd name="T54" fmla="*/ 2147483646 w 226"/>
              <a:gd name="T55" fmla="*/ 2147483646 h 238"/>
              <a:gd name="T56" fmla="*/ 2147483646 w 226"/>
              <a:gd name="T57" fmla="*/ 2147483646 h 238"/>
              <a:gd name="T58" fmla="*/ 2147483646 w 226"/>
              <a:gd name="T59" fmla="*/ 2147483646 h 238"/>
              <a:gd name="T60" fmla="*/ 2147483646 w 226"/>
              <a:gd name="T61" fmla="*/ 2147483646 h 238"/>
              <a:gd name="T62" fmla="*/ 2147483646 w 226"/>
              <a:gd name="T63" fmla="*/ 2147483646 h 238"/>
              <a:gd name="T64" fmla="*/ 2147483646 w 226"/>
              <a:gd name="T65" fmla="*/ 2147483646 h 238"/>
              <a:gd name="T66" fmla="*/ 2147483646 w 226"/>
              <a:gd name="T67" fmla="*/ 2147483646 h 238"/>
              <a:gd name="T68" fmla="*/ 2147483646 w 226"/>
              <a:gd name="T69" fmla="*/ 2147483646 h 238"/>
              <a:gd name="T70" fmla="*/ 2147483646 w 226"/>
              <a:gd name="T71" fmla="*/ 2147483646 h 238"/>
              <a:gd name="T72" fmla="*/ 2147483646 w 226"/>
              <a:gd name="T73" fmla="*/ 2147483646 h 238"/>
              <a:gd name="T74" fmla="*/ 2147483646 w 226"/>
              <a:gd name="T75" fmla="*/ 2147483646 h 238"/>
              <a:gd name="T76" fmla="*/ 2147483646 w 226"/>
              <a:gd name="T77" fmla="*/ 2147483646 h 238"/>
              <a:gd name="T78" fmla="*/ 2147483646 w 226"/>
              <a:gd name="T79" fmla="*/ 0 h 238"/>
              <a:gd name="T80" fmla="*/ 2147483646 w 226"/>
              <a:gd name="T81" fmla="*/ 0 h 238"/>
              <a:gd name="T82" fmla="*/ 2147483646 w 226"/>
              <a:gd name="T83" fmla="*/ 0 h 238"/>
              <a:gd name="T84" fmla="*/ 2147483646 w 226"/>
              <a:gd name="T85" fmla="*/ 0 h 238"/>
              <a:gd name="T86" fmla="*/ 2147483646 w 226"/>
              <a:gd name="T87" fmla="*/ 2147483646 h 238"/>
              <a:gd name="T88" fmla="*/ 2147483646 w 226"/>
              <a:gd name="T89" fmla="*/ 2147483646 h 238"/>
              <a:gd name="T90" fmla="*/ 2147483646 w 226"/>
              <a:gd name="T91" fmla="*/ 2147483646 h 238"/>
              <a:gd name="T92" fmla="*/ 2147483646 w 226"/>
              <a:gd name="T93" fmla="*/ 2147483646 h 2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6"/>
              <a:gd name="T142" fmla="*/ 0 h 238"/>
              <a:gd name="T143" fmla="*/ 226 w 226"/>
              <a:gd name="T144" fmla="*/ 238 h 2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6" h="238">
                <a:moveTo>
                  <a:pt x="213" y="29"/>
                </a:moveTo>
                <a:lnTo>
                  <a:pt x="207" y="29"/>
                </a:lnTo>
                <a:lnTo>
                  <a:pt x="201" y="31"/>
                </a:lnTo>
                <a:lnTo>
                  <a:pt x="196" y="33"/>
                </a:lnTo>
                <a:lnTo>
                  <a:pt x="192" y="34"/>
                </a:lnTo>
                <a:lnTo>
                  <a:pt x="180" y="38"/>
                </a:lnTo>
                <a:lnTo>
                  <a:pt x="173" y="42"/>
                </a:lnTo>
                <a:lnTo>
                  <a:pt x="163" y="46"/>
                </a:lnTo>
                <a:lnTo>
                  <a:pt x="156" y="50"/>
                </a:lnTo>
                <a:lnTo>
                  <a:pt x="148" y="53"/>
                </a:lnTo>
                <a:lnTo>
                  <a:pt x="140" y="59"/>
                </a:lnTo>
                <a:lnTo>
                  <a:pt x="135" y="63"/>
                </a:lnTo>
                <a:lnTo>
                  <a:pt x="129" y="67"/>
                </a:lnTo>
                <a:lnTo>
                  <a:pt x="123" y="72"/>
                </a:lnTo>
                <a:lnTo>
                  <a:pt x="118" y="78"/>
                </a:lnTo>
                <a:lnTo>
                  <a:pt x="112" y="82"/>
                </a:lnTo>
                <a:lnTo>
                  <a:pt x="108" y="88"/>
                </a:lnTo>
                <a:lnTo>
                  <a:pt x="102" y="93"/>
                </a:lnTo>
                <a:lnTo>
                  <a:pt x="101" y="99"/>
                </a:lnTo>
                <a:lnTo>
                  <a:pt x="95" y="105"/>
                </a:lnTo>
                <a:lnTo>
                  <a:pt x="91" y="111"/>
                </a:lnTo>
                <a:lnTo>
                  <a:pt x="85" y="116"/>
                </a:lnTo>
                <a:lnTo>
                  <a:pt x="83" y="124"/>
                </a:lnTo>
                <a:lnTo>
                  <a:pt x="80" y="128"/>
                </a:lnTo>
                <a:lnTo>
                  <a:pt x="78" y="137"/>
                </a:lnTo>
                <a:lnTo>
                  <a:pt x="74" y="145"/>
                </a:lnTo>
                <a:lnTo>
                  <a:pt x="72" y="152"/>
                </a:lnTo>
                <a:lnTo>
                  <a:pt x="68" y="160"/>
                </a:lnTo>
                <a:lnTo>
                  <a:pt x="65" y="168"/>
                </a:lnTo>
                <a:lnTo>
                  <a:pt x="61" y="175"/>
                </a:lnTo>
                <a:lnTo>
                  <a:pt x="59" y="185"/>
                </a:lnTo>
                <a:lnTo>
                  <a:pt x="55" y="192"/>
                </a:lnTo>
                <a:lnTo>
                  <a:pt x="51" y="204"/>
                </a:lnTo>
                <a:lnTo>
                  <a:pt x="49" y="209"/>
                </a:lnTo>
                <a:lnTo>
                  <a:pt x="47" y="213"/>
                </a:lnTo>
                <a:lnTo>
                  <a:pt x="44" y="219"/>
                </a:lnTo>
                <a:lnTo>
                  <a:pt x="44" y="225"/>
                </a:lnTo>
                <a:lnTo>
                  <a:pt x="38" y="232"/>
                </a:lnTo>
                <a:lnTo>
                  <a:pt x="30" y="238"/>
                </a:lnTo>
                <a:lnTo>
                  <a:pt x="23" y="238"/>
                </a:lnTo>
                <a:lnTo>
                  <a:pt x="15" y="238"/>
                </a:lnTo>
                <a:lnTo>
                  <a:pt x="9" y="236"/>
                </a:lnTo>
                <a:lnTo>
                  <a:pt x="4" y="230"/>
                </a:lnTo>
                <a:lnTo>
                  <a:pt x="0" y="223"/>
                </a:lnTo>
                <a:lnTo>
                  <a:pt x="2" y="211"/>
                </a:lnTo>
                <a:lnTo>
                  <a:pt x="2" y="206"/>
                </a:lnTo>
                <a:lnTo>
                  <a:pt x="4" y="202"/>
                </a:lnTo>
                <a:lnTo>
                  <a:pt x="4" y="196"/>
                </a:lnTo>
                <a:lnTo>
                  <a:pt x="4" y="190"/>
                </a:lnTo>
                <a:lnTo>
                  <a:pt x="8" y="181"/>
                </a:lnTo>
                <a:lnTo>
                  <a:pt x="9" y="171"/>
                </a:lnTo>
                <a:lnTo>
                  <a:pt x="13" y="160"/>
                </a:lnTo>
                <a:lnTo>
                  <a:pt x="17" y="152"/>
                </a:lnTo>
                <a:lnTo>
                  <a:pt x="19" y="141"/>
                </a:lnTo>
                <a:lnTo>
                  <a:pt x="25" y="133"/>
                </a:lnTo>
                <a:lnTo>
                  <a:pt x="27" y="124"/>
                </a:lnTo>
                <a:lnTo>
                  <a:pt x="32" y="114"/>
                </a:lnTo>
                <a:lnTo>
                  <a:pt x="38" y="105"/>
                </a:lnTo>
                <a:lnTo>
                  <a:pt x="44" y="97"/>
                </a:lnTo>
                <a:lnTo>
                  <a:pt x="47" y="88"/>
                </a:lnTo>
                <a:lnTo>
                  <a:pt x="53" y="80"/>
                </a:lnTo>
                <a:lnTo>
                  <a:pt x="59" y="72"/>
                </a:lnTo>
                <a:lnTo>
                  <a:pt x="65" y="67"/>
                </a:lnTo>
                <a:lnTo>
                  <a:pt x="72" y="59"/>
                </a:lnTo>
                <a:lnTo>
                  <a:pt x="78" y="52"/>
                </a:lnTo>
                <a:lnTo>
                  <a:pt x="83" y="46"/>
                </a:lnTo>
                <a:lnTo>
                  <a:pt x="93" y="40"/>
                </a:lnTo>
                <a:lnTo>
                  <a:pt x="101" y="34"/>
                </a:lnTo>
                <a:lnTo>
                  <a:pt x="108" y="29"/>
                </a:lnTo>
                <a:lnTo>
                  <a:pt x="116" y="23"/>
                </a:lnTo>
                <a:lnTo>
                  <a:pt x="125" y="19"/>
                </a:lnTo>
                <a:lnTo>
                  <a:pt x="135" y="13"/>
                </a:lnTo>
                <a:lnTo>
                  <a:pt x="142" y="10"/>
                </a:lnTo>
                <a:lnTo>
                  <a:pt x="148" y="8"/>
                </a:lnTo>
                <a:lnTo>
                  <a:pt x="152" y="8"/>
                </a:lnTo>
                <a:lnTo>
                  <a:pt x="159" y="6"/>
                </a:lnTo>
                <a:lnTo>
                  <a:pt x="163" y="4"/>
                </a:lnTo>
                <a:lnTo>
                  <a:pt x="169" y="2"/>
                </a:lnTo>
                <a:lnTo>
                  <a:pt x="175" y="2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6" y="0"/>
                </a:lnTo>
                <a:lnTo>
                  <a:pt x="201" y="0"/>
                </a:lnTo>
                <a:lnTo>
                  <a:pt x="209" y="0"/>
                </a:lnTo>
                <a:lnTo>
                  <a:pt x="215" y="0"/>
                </a:lnTo>
                <a:lnTo>
                  <a:pt x="220" y="2"/>
                </a:lnTo>
                <a:lnTo>
                  <a:pt x="222" y="4"/>
                </a:lnTo>
                <a:lnTo>
                  <a:pt x="226" y="10"/>
                </a:lnTo>
                <a:lnTo>
                  <a:pt x="224" y="15"/>
                </a:lnTo>
                <a:lnTo>
                  <a:pt x="222" y="19"/>
                </a:lnTo>
                <a:lnTo>
                  <a:pt x="218" y="23"/>
                </a:lnTo>
                <a:lnTo>
                  <a:pt x="213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1" name="Freeform 21"/>
          <p:cNvSpPr>
            <a:spLocks/>
          </p:cNvSpPr>
          <p:nvPr/>
        </p:nvSpPr>
        <p:spPr bwMode="auto">
          <a:xfrm>
            <a:off x="2862178" y="6032662"/>
            <a:ext cx="149008" cy="164422"/>
          </a:xfrm>
          <a:custGeom>
            <a:avLst/>
            <a:gdLst>
              <a:gd name="T0" fmla="*/ 2147483646 w 172"/>
              <a:gd name="T1" fmla="*/ 2147483646 h 193"/>
              <a:gd name="T2" fmla="*/ 2147483646 w 172"/>
              <a:gd name="T3" fmla="*/ 2147483646 h 193"/>
              <a:gd name="T4" fmla="*/ 2147483646 w 172"/>
              <a:gd name="T5" fmla="*/ 2147483646 h 193"/>
              <a:gd name="T6" fmla="*/ 2147483646 w 172"/>
              <a:gd name="T7" fmla="*/ 2147483646 h 193"/>
              <a:gd name="T8" fmla="*/ 2147483646 w 172"/>
              <a:gd name="T9" fmla="*/ 2147483646 h 193"/>
              <a:gd name="T10" fmla="*/ 2147483646 w 172"/>
              <a:gd name="T11" fmla="*/ 2147483646 h 193"/>
              <a:gd name="T12" fmla="*/ 2147483646 w 172"/>
              <a:gd name="T13" fmla="*/ 2147483646 h 193"/>
              <a:gd name="T14" fmla="*/ 2147483646 w 172"/>
              <a:gd name="T15" fmla="*/ 2147483646 h 193"/>
              <a:gd name="T16" fmla="*/ 2147483646 w 172"/>
              <a:gd name="T17" fmla="*/ 2147483646 h 193"/>
              <a:gd name="T18" fmla="*/ 2147483646 w 172"/>
              <a:gd name="T19" fmla="*/ 2147483646 h 193"/>
              <a:gd name="T20" fmla="*/ 2147483646 w 172"/>
              <a:gd name="T21" fmla="*/ 2147483646 h 193"/>
              <a:gd name="T22" fmla="*/ 2147483646 w 172"/>
              <a:gd name="T23" fmla="*/ 2147483646 h 193"/>
              <a:gd name="T24" fmla="*/ 2147483646 w 172"/>
              <a:gd name="T25" fmla="*/ 2147483646 h 193"/>
              <a:gd name="T26" fmla="*/ 2147483646 w 172"/>
              <a:gd name="T27" fmla="*/ 2147483646 h 193"/>
              <a:gd name="T28" fmla="*/ 2147483646 w 172"/>
              <a:gd name="T29" fmla="*/ 2147483646 h 193"/>
              <a:gd name="T30" fmla="*/ 2147483646 w 172"/>
              <a:gd name="T31" fmla="*/ 2147483646 h 193"/>
              <a:gd name="T32" fmla="*/ 2147483646 w 172"/>
              <a:gd name="T33" fmla="*/ 2147483646 h 193"/>
              <a:gd name="T34" fmla="*/ 0 w 172"/>
              <a:gd name="T35" fmla="*/ 2147483646 h 193"/>
              <a:gd name="T36" fmla="*/ 2147483646 w 172"/>
              <a:gd name="T37" fmla="*/ 2147483646 h 193"/>
              <a:gd name="T38" fmla="*/ 2147483646 w 172"/>
              <a:gd name="T39" fmla="*/ 2147483646 h 193"/>
              <a:gd name="T40" fmla="*/ 2147483646 w 172"/>
              <a:gd name="T41" fmla="*/ 2147483646 h 193"/>
              <a:gd name="T42" fmla="*/ 2147483646 w 172"/>
              <a:gd name="T43" fmla="*/ 2147483646 h 193"/>
              <a:gd name="T44" fmla="*/ 2147483646 w 172"/>
              <a:gd name="T45" fmla="*/ 2147483646 h 193"/>
              <a:gd name="T46" fmla="*/ 2147483646 w 172"/>
              <a:gd name="T47" fmla="*/ 2147483646 h 193"/>
              <a:gd name="T48" fmla="*/ 2147483646 w 172"/>
              <a:gd name="T49" fmla="*/ 2147483646 h 193"/>
              <a:gd name="T50" fmla="*/ 2147483646 w 172"/>
              <a:gd name="T51" fmla="*/ 2147483646 h 193"/>
              <a:gd name="T52" fmla="*/ 2147483646 w 172"/>
              <a:gd name="T53" fmla="*/ 2147483646 h 193"/>
              <a:gd name="T54" fmla="*/ 2147483646 w 172"/>
              <a:gd name="T55" fmla="*/ 2147483646 h 193"/>
              <a:gd name="T56" fmla="*/ 2147483646 w 172"/>
              <a:gd name="T57" fmla="*/ 2147483646 h 193"/>
              <a:gd name="T58" fmla="*/ 2147483646 w 172"/>
              <a:gd name="T59" fmla="*/ 2147483646 h 193"/>
              <a:gd name="T60" fmla="*/ 2147483646 w 172"/>
              <a:gd name="T61" fmla="*/ 2147483646 h 193"/>
              <a:gd name="T62" fmla="*/ 2147483646 w 172"/>
              <a:gd name="T63" fmla="*/ 2147483646 h 193"/>
              <a:gd name="T64" fmla="*/ 2147483646 w 172"/>
              <a:gd name="T65" fmla="*/ 2147483646 h 193"/>
              <a:gd name="T66" fmla="*/ 2147483646 w 172"/>
              <a:gd name="T67" fmla="*/ 2147483646 h 193"/>
              <a:gd name="T68" fmla="*/ 2147483646 w 172"/>
              <a:gd name="T69" fmla="*/ 0 h 193"/>
              <a:gd name="T70" fmla="*/ 2147483646 w 172"/>
              <a:gd name="T71" fmla="*/ 2147483646 h 193"/>
              <a:gd name="T72" fmla="*/ 2147483646 w 172"/>
              <a:gd name="T73" fmla="*/ 2147483646 h 193"/>
              <a:gd name="T74" fmla="*/ 2147483646 w 172"/>
              <a:gd name="T75" fmla="*/ 2147483646 h 193"/>
              <a:gd name="T76" fmla="*/ 2147483646 w 172"/>
              <a:gd name="T77" fmla="*/ 2147483646 h 1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"/>
              <a:gd name="T118" fmla="*/ 0 h 193"/>
              <a:gd name="T119" fmla="*/ 172 w 172"/>
              <a:gd name="T120" fmla="*/ 193 h 1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" h="193">
                <a:moveTo>
                  <a:pt x="163" y="31"/>
                </a:moveTo>
                <a:lnTo>
                  <a:pt x="157" y="35"/>
                </a:lnTo>
                <a:lnTo>
                  <a:pt x="150" y="37"/>
                </a:lnTo>
                <a:lnTo>
                  <a:pt x="144" y="40"/>
                </a:lnTo>
                <a:lnTo>
                  <a:pt x="140" y="42"/>
                </a:lnTo>
                <a:lnTo>
                  <a:pt x="134" y="46"/>
                </a:lnTo>
                <a:lnTo>
                  <a:pt x="129" y="50"/>
                </a:lnTo>
                <a:lnTo>
                  <a:pt x="125" y="54"/>
                </a:lnTo>
                <a:lnTo>
                  <a:pt x="119" y="59"/>
                </a:lnTo>
                <a:lnTo>
                  <a:pt x="110" y="67"/>
                </a:lnTo>
                <a:lnTo>
                  <a:pt x="102" y="77"/>
                </a:lnTo>
                <a:lnTo>
                  <a:pt x="98" y="80"/>
                </a:lnTo>
                <a:lnTo>
                  <a:pt x="93" y="86"/>
                </a:lnTo>
                <a:lnTo>
                  <a:pt x="89" y="92"/>
                </a:lnTo>
                <a:lnTo>
                  <a:pt x="87" y="96"/>
                </a:lnTo>
                <a:lnTo>
                  <a:pt x="77" y="105"/>
                </a:lnTo>
                <a:lnTo>
                  <a:pt x="72" y="117"/>
                </a:lnTo>
                <a:lnTo>
                  <a:pt x="68" y="122"/>
                </a:lnTo>
                <a:lnTo>
                  <a:pt x="62" y="128"/>
                </a:lnTo>
                <a:lnTo>
                  <a:pt x="60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7" y="155"/>
                </a:lnTo>
                <a:lnTo>
                  <a:pt x="45" y="160"/>
                </a:lnTo>
                <a:lnTo>
                  <a:pt x="41" y="166"/>
                </a:lnTo>
                <a:lnTo>
                  <a:pt x="39" y="172"/>
                </a:lnTo>
                <a:lnTo>
                  <a:pt x="36" y="177"/>
                </a:lnTo>
                <a:lnTo>
                  <a:pt x="34" y="185"/>
                </a:lnTo>
                <a:lnTo>
                  <a:pt x="28" y="191"/>
                </a:lnTo>
                <a:lnTo>
                  <a:pt x="22" y="193"/>
                </a:lnTo>
                <a:lnTo>
                  <a:pt x="17" y="193"/>
                </a:lnTo>
                <a:lnTo>
                  <a:pt x="11" y="193"/>
                </a:lnTo>
                <a:lnTo>
                  <a:pt x="5" y="191"/>
                </a:lnTo>
                <a:lnTo>
                  <a:pt x="1" y="187"/>
                </a:lnTo>
                <a:lnTo>
                  <a:pt x="0" y="179"/>
                </a:lnTo>
                <a:lnTo>
                  <a:pt x="1" y="174"/>
                </a:lnTo>
                <a:lnTo>
                  <a:pt x="3" y="164"/>
                </a:lnTo>
                <a:lnTo>
                  <a:pt x="5" y="158"/>
                </a:lnTo>
                <a:lnTo>
                  <a:pt x="7" y="151"/>
                </a:lnTo>
                <a:lnTo>
                  <a:pt x="11" y="141"/>
                </a:lnTo>
                <a:lnTo>
                  <a:pt x="13" y="134"/>
                </a:lnTo>
                <a:lnTo>
                  <a:pt x="17" y="128"/>
                </a:lnTo>
                <a:lnTo>
                  <a:pt x="19" y="120"/>
                </a:lnTo>
                <a:lnTo>
                  <a:pt x="22" y="115"/>
                </a:lnTo>
                <a:lnTo>
                  <a:pt x="26" y="107"/>
                </a:lnTo>
                <a:lnTo>
                  <a:pt x="28" y="99"/>
                </a:lnTo>
                <a:lnTo>
                  <a:pt x="32" y="94"/>
                </a:lnTo>
                <a:lnTo>
                  <a:pt x="36" y="88"/>
                </a:lnTo>
                <a:lnTo>
                  <a:pt x="39" y="82"/>
                </a:lnTo>
                <a:lnTo>
                  <a:pt x="43" y="77"/>
                </a:lnTo>
                <a:lnTo>
                  <a:pt x="47" y="69"/>
                </a:lnTo>
                <a:lnTo>
                  <a:pt x="53" y="65"/>
                </a:lnTo>
                <a:lnTo>
                  <a:pt x="57" y="59"/>
                </a:lnTo>
                <a:lnTo>
                  <a:pt x="60" y="54"/>
                </a:lnTo>
                <a:lnTo>
                  <a:pt x="66" y="48"/>
                </a:lnTo>
                <a:lnTo>
                  <a:pt x="72" y="44"/>
                </a:lnTo>
                <a:lnTo>
                  <a:pt x="76" y="39"/>
                </a:lnTo>
                <a:lnTo>
                  <a:pt x="81" y="35"/>
                </a:lnTo>
                <a:lnTo>
                  <a:pt x="89" y="29"/>
                </a:lnTo>
                <a:lnTo>
                  <a:pt x="95" y="27"/>
                </a:lnTo>
                <a:lnTo>
                  <a:pt x="100" y="21"/>
                </a:lnTo>
                <a:lnTo>
                  <a:pt x="108" y="18"/>
                </a:lnTo>
                <a:lnTo>
                  <a:pt x="114" y="16"/>
                </a:lnTo>
                <a:lnTo>
                  <a:pt x="121" y="12"/>
                </a:lnTo>
                <a:lnTo>
                  <a:pt x="129" y="8"/>
                </a:lnTo>
                <a:lnTo>
                  <a:pt x="136" y="6"/>
                </a:lnTo>
                <a:lnTo>
                  <a:pt x="144" y="4"/>
                </a:lnTo>
                <a:lnTo>
                  <a:pt x="153" y="2"/>
                </a:lnTo>
                <a:lnTo>
                  <a:pt x="159" y="0"/>
                </a:lnTo>
                <a:lnTo>
                  <a:pt x="165" y="2"/>
                </a:lnTo>
                <a:lnTo>
                  <a:pt x="169" y="4"/>
                </a:lnTo>
                <a:lnTo>
                  <a:pt x="172" y="10"/>
                </a:lnTo>
                <a:lnTo>
                  <a:pt x="172" y="16"/>
                </a:lnTo>
                <a:lnTo>
                  <a:pt x="172" y="21"/>
                </a:lnTo>
                <a:lnTo>
                  <a:pt x="169" y="27"/>
                </a:lnTo>
                <a:lnTo>
                  <a:pt x="16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2" name="Freeform 8"/>
          <p:cNvSpPr>
            <a:spLocks/>
          </p:cNvSpPr>
          <p:nvPr/>
        </p:nvSpPr>
        <p:spPr bwMode="auto">
          <a:xfrm>
            <a:off x="6684964" y="1416540"/>
            <a:ext cx="515530" cy="471000"/>
          </a:xfrm>
          <a:custGeom>
            <a:avLst/>
            <a:gdLst>
              <a:gd name="T0" fmla="*/ 2147483646 w 602"/>
              <a:gd name="T1" fmla="*/ 2147483646 h 550"/>
              <a:gd name="T2" fmla="*/ 2147483646 w 602"/>
              <a:gd name="T3" fmla="*/ 2147483646 h 550"/>
              <a:gd name="T4" fmla="*/ 2147483646 w 602"/>
              <a:gd name="T5" fmla="*/ 2147483646 h 550"/>
              <a:gd name="T6" fmla="*/ 2147483646 w 602"/>
              <a:gd name="T7" fmla="*/ 2147483646 h 550"/>
              <a:gd name="T8" fmla="*/ 2147483646 w 602"/>
              <a:gd name="T9" fmla="*/ 2147483646 h 550"/>
              <a:gd name="T10" fmla="*/ 2147483646 w 602"/>
              <a:gd name="T11" fmla="*/ 2147483646 h 550"/>
              <a:gd name="T12" fmla="*/ 2147483646 w 602"/>
              <a:gd name="T13" fmla="*/ 2147483646 h 550"/>
              <a:gd name="T14" fmla="*/ 2147483646 w 602"/>
              <a:gd name="T15" fmla="*/ 2147483646 h 550"/>
              <a:gd name="T16" fmla="*/ 2147483646 w 602"/>
              <a:gd name="T17" fmla="*/ 2147483646 h 550"/>
              <a:gd name="T18" fmla="*/ 2147483646 w 602"/>
              <a:gd name="T19" fmla="*/ 2147483646 h 550"/>
              <a:gd name="T20" fmla="*/ 2147483646 w 602"/>
              <a:gd name="T21" fmla="*/ 2147483646 h 550"/>
              <a:gd name="T22" fmla="*/ 2147483646 w 602"/>
              <a:gd name="T23" fmla="*/ 2147483646 h 550"/>
              <a:gd name="T24" fmla="*/ 2147483646 w 602"/>
              <a:gd name="T25" fmla="*/ 2147483646 h 550"/>
              <a:gd name="T26" fmla="*/ 2147483646 w 602"/>
              <a:gd name="T27" fmla="*/ 2147483646 h 550"/>
              <a:gd name="T28" fmla="*/ 2147483646 w 602"/>
              <a:gd name="T29" fmla="*/ 2147483646 h 550"/>
              <a:gd name="T30" fmla="*/ 2147483646 w 602"/>
              <a:gd name="T31" fmla="*/ 2147483646 h 550"/>
              <a:gd name="T32" fmla="*/ 2147483646 w 602"/>
              <a:gd name="T33" fmla="*/ 2147483646 h 550"/>
              <a:gd name="T34" fmla="*/ 2147483646 w 602"/>
              <a:gd name="T35" fmla="*/ 2147483646 h 550"/>
              <a:gd name="T36" fmla="*/ 2147483646 w 602"/>
              <a:gd name="T37" fmla="*/ 2147483646 h 550"/>
              <a:gd name="T38" fmla="*/ 2147483646 w 602"/>
              <a:gd name="T39" fmla="*/ 2147483646 h 550"/>
              <a:gd name="T40" fmla="*/ 2147483646 w 602"/>
              <a:gd name="T41" fmla="*/ 2147483646 h 550"/>
              <a:gd name="T42" fmla="*/ 2147483646 w 602"/>
              <a:gd name="T43" fmla="*/ 2147483646 h 550"/>
              <a:gd name="T44" fmla="*/ 2147483646 w 602"/>
              <a:gd name="T45" fmla="*/ 2147483646 h 550"/>
              <a:gd name="T46" fmla="*/ 2147483646 w 602"/>
              <a:gd name="T47" fmla="*/ 2147483646 h 550"/>
              <a:gd name="T48" fmla="*/ 2147483646 w 602"/>
              <a:gd name="T49" fmla="*/ 2147483646 h 550"/>
              <a:gd name="T50" fmla="*/ 2147483646 w 602"/>
              <a:gd name="T51" fmla="*/ 2147483646 h 550"/>
              <a:gd name="T52" fmla="*/ 2147483646 w 602"/>
              <a:gd name="T53" fmla="*/ 2147483646 h 550"/>
              <a:gd name="T54" fmla="*/ 2147483646 w 602"/>
              <a:gd name="T55" fmla="*/ 2147483646 h 550"/>
              <a:gd name="T56" fmla="*/ 2147483646 w 602"/>
              <a:gd name="T57" fmla="*/ 2147483646 h 550"/>
              <a:gd name="T58" fmla="*/ 2147483646 w 602"/>
              <a:gd name="T59" fmla="*/ 2147483646 h 550"/>
              <a:gd name="T60" fmla="*/ 2147483646 w 602"/>
              <a:gd name="T61" fmla="*/ 2147483646 h 550"/>
              <a:gd name="T62" fmla="*/ 2147483646 w 602"/>
              <a:gd name="T63" fmla="*/ 2147483646 h 550"/>
              <a:gd name="T64" fmla="*/ 2147483646 w 602"/>
              <a:gd name="T65" fmla="*/ 2147483646 h 550"/>
              <a:gd name="T66" fmla="*/ 2147483646 w 602"/>
              <a:gd name="T67" fmla="*/ 2147483646 h 550"/>
              <a:gd name="T68" fmla="*/ 2147483646 w 602"/>
              <a:gd name="T69" fmla="*/ 2147483646 h 550"/>
              <a:gd name="T70" fmla="*/ 2147483646 w 602"/>
              <a:gd name="T71" fmla="*/ 2147483646 h 550"/>
              <a:gd name="T72" fmla="*/ 2147483646 w 602"/>
              <a:gd name="T73" fmla="*/ 0 h 550"/>
              <a:gd name="T74" fmla="*/ 2147483646 w 602"/>
              <a:gd name="T75" fmla="*/ 2147483646 h 550"/>
              <a:gd name="T76" fmla="*/ 2147483646 w 602"/>
              <a:gd name="T77" fmla="*/ 2147483646 h 550"/>
              <a:gd name="T78" fmla="*/ 2147483646 w 602"/>
              <a:gd name="T79" fmla="*/ 2147483646 h 550"/>
              <a:gd name="T80" fmla="*/ 2147483646 w 602"/>
              <a:gd name="T81" fmla="*/ 2147483646 h 550"/>
              <a:gd name="T82" fmla="*/ 2147483646 w 602"/>
              <a:gd name="T83" fmla="*/ 2147483646 h 550"/>
              <a:gd name="T84" fmla="*/ 2147483646 w 602"/>
              <a:gd name="T85" fmla="*/ 2147483646 h 550"/>
              <a:gd name="T86" fmla="*/ 2147483646 w 602"/>
              <a:gd name="T87" fmla="*/ 2147483646 h 550"/>
              <a:gd name="T88" fmla="*/ 2147483646 w 602"/>
              <a:gd name="T89" fmla="*/ 2147483646 h 550"/>
              <a:gd name="T90" fmla="*/ 2147483646 w 602"/>
              <a:gd name="T91" fmla="*/ 2147483646 h 550"/>
              <a:gd name="T92" fmla="*/ 2147483646 w 602"/>
              <a:gd name="T93" fmla="*/ 2147483646 h 550"/>
              <a:gd name="T94" fmla="*/ 2147483646 w 602"/>
              <a:gd name="T95" fmla="*/ 2147483646 h 550"/>
              <a:gd name="T96" fmla="*/ 2147483646 w 602"/>
              <a:gd name="T97" fmla="*/ 2147483646 h 550"/>
              <a:gd name="T98" fmla="*/ 2147483646 w 602"/>
              <a:gd name="T99" fmla="*/ 2147483646 h 550"/>
              <a:gd name="T100" fmla="*/ 2147483646 w 602"/>
              <a:gd name="T101" fmla="*/ 2147483646 h 550"/>
              <a:gd name="T102" fmla="*/ 2147483646 w 602"/>
              <a:gd name="T103" fmla="*/ 2147483646 h 550"/>
              <a:gd name="T104" fmla="*/ 2147483646 w 602"/>
              <a:gd name="T105" fmla="*/ 2147483646 h 550"/>
              <a:gd name="T106" fmla="*/ 2147483646 w 602"/>
              <a:gd name="T107" fmla="*/ 2147483646 h 550"/>
              <a:gd name="T108" fmla="*/ 2147483646 w 602"/>
              <a:gd name="T109" fmla="*/ 2147483646 h 550"/>
              <a:gd name="T110" fmla="*/ 2147483646 w 602"/>
              <a:gd name="T111" fmla="*/ 2147483646 h 550"/>
              <a:gd name="T112" fmla="*/ 2147483646 w 602"/>
              <a:gd name="T113" fmla="*/ 2147483646 h 550"/>
              <a:gd name="T114" fmla="*/ 2147483646 w 602"/>
              <a:gd name="T115" fmla="*/ 2147483646 h 550"/>
              <a:gd name="T116" fmla="*/ 2147483646 w 602"/>
              <a:gd name="T117" fmla="*/ 2147483646 h 550"/>
              <a:gd name="T118" fmla="*/ 2147483646 w 602"/>
              <a:gd name="T119" fmla="*/ 2147483646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2"/>
              <a:gd name="T181" fmla="*/ 0 h 550"/>
              <a:gd name="T182" fmla="*/ 602 w 602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2" h="550">
                <a:moveTo>
                  <a:pt x="545" y="310"/>
                </a:moveTo>
                <a:lnTo>
                  <a:pt x="547" y="305"/>
                </a:lnTo>
                <a:lnTo>
                  <a:pt x="553" y="299"/>
                </a:lnTo>
                <a:lnTo>
                  <a:pt x="555" y="293"/>
                </a:lnTo>
                <a:lnTo>
                  <a:pt x="560" y="289"/>
                </a:lnTo>
                <a:lnTo>
                  <a:pt x="566" y="284"/>
                </a:lnTo>
                <a:lnTo>
                  <a:pt x="570" y="282"/>
                </a:lnTo>
                <a:lnTo>
                  <a:pt x="581" y="276"/>
                </a:lnTo>
                <a:lnTo>
                  <a:pt x="589" y="276"/>
                </a:lnTo>
                <a:lnTo>
                  <a:pt x="594" y="276"/>
                </a:lnTo>
                <a:lnTo>
                  <a:pt x="598" y="282"/>
                </a:lnTo>
                <a:lnTo>
                  <a:pt x="598" y="286"/>
                </a:lnTo>
                <a:lnTo>
                  <a:pt x="600" y="291"/>
                </a:lnTo>
                <a:lnTo>
                  <a:pt x="600" y="295"/>
                </a:lnTo>
                <a:lnTo>
                  <a:pt x="602" y="303"/>
                </a:lnTo>
                <a:lnTo>
                  <a:pt x="602" y="307"/>
                </a:lnTo>
                <a:lnTo>
                  <a:pt x="602" y="312"/>
                </a:lnTo>
                <a:lnTo>
                  <a:pt x="600" y="318"/>
                </a:lnTo>
                <a:lnTo>
                  <a:pt x="600" y="324"/>
                </a:lnTo>
                <a:lnTo>
                  <a:pt x="594" y="333"/>
                </a:lnTo>
                <a:lnTo>
                  <a:pt x="587" y="343"/>
                </a:lnTo>
                <a:lnTo>
                  <a:pt x="577" y="350"/>
                </a:lnTo>
                <a:lnTo>
                  <a:pt x="568" y="360"/>
                </a:lnTo>
                <a:lnTo>
                  <a:pt x="562" y="364"/>
                </a:lnTo>
                <a:lnTo>
                  <a:pt x="556" y="369"/>
                </a:lnTo>
                <a:lnTo>
                  <a:pt x="553" y="373"/>
                </a:lnTo>
                <a:lnTo>
                  <a:pt x="547" y="379"/>
                </a:lnTo>
                <a:lnTo>
                  <a:pt x="541" y="381"/>
                </a:lnTo>
                <a:lnTo>
                  <a:pt x="536" y="386"/>
                </a:lnTo>
                <a:lnTo>
                  <a:pt x="530" y="390"/>
                </a:lnTo>
                <a:lnTo>
                  <a:pt x="524" y="394"/>
                </a:lnTo>
                <a:lnTo>
                  <a:pt x="518" y="400"/>
                </a:lnTo>
                <a:lnTo>
                  <a:pt x="513" y="404"/>
                </a:lnTo>
                <a:lnTo>
                  <a:pt x="509" y="411"/>
                </a:lnTo>
                <a:lnTo>
                  <a:pt x="505" y="415"/>
                </a:lnTo>
                <a:lnTo>
                  <a:pt x="501" y="421"/>
                </a:lnTo>
                <a:lnTo>
                  <a:pt x="496" y="426"/>
                </a:lnTo>
                <a:lnTo>
                  <a:pt x="494" y="432"/>
                </a:lnTo>
                <a:lnTo>
                  <a:pt x="490" y="440"/>
                </a:lnTo>
                <a:lnTo>
                  <a:pt x="488" y="445"/>
                </a:lnTo>
                <a:lnTo>
                  <a:pt x="488" y="453"/>
                </a:lnTo>
                <a:lnTo>
                  <a:pt x="486" y="462"/>
                </a:lnTo>
                <a:lnTo>
                  <a:pt x="486" y="470"/>
                </a:lnTo>
                <a:lnTo>
                  <a:pt x="484" y="478"/>
                </a:lnTo>
                <a:lnTo>
                  <a:pt x="484" y="485"/>
                </a:lnTo>
                <a:lnTo>
                  <a:pt x="482" y="491"/>
                </a:lnTo>
                <a:lnTo>
                  <a:pt x="482" y="499"/>
                </a:lnTo>
                <a:lnTo>
                  <a:pt x="479" y="504"/>
                </a:lnTo>
                <a:lnTo>
                  <a:pt x="477" y="510"/>
                </a:lnTo>
                <a:lnTo>
                  <a:pt x="471" y="516"/>
                </a:lnTo>
                <a:lnTo>
                  <a:pt x="469" y="521"/>
                </a:lnTo>
                <a:lnTo>
                  <a:pt x="461" y="531"/>
                </a:lnTo>
                <a:lnTo>
                  <a:pt x="452" y="539"/>
                </a:lnTo>
                <a:lnTo>
                  <a:pt x="446" y="542"/>
                </a:lnTo>
                <a:lnTo>
                  <a:pt x="442" y="544"/>
                </a:lnTo>
                <a:lnTo>
                  <a:pt x="437" y="546"/>
                </a:lnTo>
                <a:lnTo>
                  <a:pt x="431" y="550"/>
                </a:lnTo>
                <a:lnTo>
                  <a:pt x="425" y="550"/>
                </a:lnTo>
                <a:lnTo>
                  <a:pt x="420" y="550"/>
                </a:lnTo>
                <a:lnTo>
                  <a:pt x="414" y="550"/>
                </a:lnTo>
                <a:lnTo>
                  <a:pt x="408" y="550"/>
                </a:lnTo>
                <a:lnTo>
                  <a:pt x="403" y="550"/>
                </a:lnTo>
                <a:lnTo>
                  <a:pt x="397" y="550"/>
                </a:lnTo>
                <a:lnTo>
                  <a:pt x="391" y="548"/>
                </a:lnTo>
                <a:lnTo>
                  <a:pt x="387" y="546"/>
                </a:lnTo>
                <a:lnTo>
                  <a:pt x="378" y="540"/>
                </a:lnTo>
                <a:lnTo>
                  <a:pt x="368" y="533"/>
                </a:lnTo>
                <a:lnTo>
                  <a:pt x="365" y="529"/>
                </a:lnTo>
                <a:lnTo>
                  <a:pt x="361" y="523"/>
                </a:lnTo>
                <a:lnTo>
                  <a:pt x="357" y="518"/>
                </a:lnTo>
                <a:lnTo>
                  <a:pt x="357" y="514"/>
                </a:lnTo>
                <a:lnTo>
                  <a:pt x="353" y="506"/>
                </a:lnTo>
                <a:lnTo>
                  <a:pt x="351" y="501"/>
                </a:lnTo>
                <a:lnTo>
                  <a:pt x="348" y="495"/>
                </a:lnTo>
                <a:lnTo>
                  <a:pt x="346" y="491"/>
                </a:lnTo>
                <a:lnTo>
                  <a:pt x="342" y="485"/>
                </a:lnTo>
                <a:lnTo>
                  <a:pt x="340" y="480"/>
                </a:lnTo>
                <a:lnTo>
                  <a:pt x="338" y="474"/>
                </a:lnTo>
                <a:lnTo>
                  <a:pt x="334" y="472"/>
                </a:lnTo>
                <a:lnTo>
                  <a:pt x="330" y="462"/>
                </a:lnTo>
                <a:lnTo>
                  <a:pt x="327" y="457"/>
                </a:lnTo>
                <a:lnTo>
                  <a:pt x="321" y="451"/>
                </a:lnTo>
                <a:lnTo>
                  <a:pt x="315" y="445"/>
                </a:lnTo>
                <a:lnTo>
                  <a:pt x="308" y="440"/>
                </a:lnTo>
                <a:lnTo>
                  <a:pt x="300" y="436"/>
                </a:lnTo>
                <a:lnTo>
                  <a:pt x="292" y="432"/>
                </a:lnTo>
                <a:lnTo>
                  <a:pt x="283" y="430"/>
                </a:lnTo>
                <a:lnTo>
                  <a:pt x="277" y="428"/>
                </a:lnTo>
                <a:lnTo>
                  <a:pt x="272" y="426"/>
                </a:lnTo>
                <a:lnTo>
                  <a:pt x="266" y="426"/>
                </a:lnTo>
                <a:lnTo>
                  <a:pt x="260" y="426"/>
                </a:lnTo>
                <a:lnTo>
                  <a:pt x="253" y="426"/>
                </a:lnTo>
                <a:lnTo>
                  <a:pt x="247" y="426"/>
                </a:lnTo>
                <a:lnTo>
                  <a:pt x="239" y="426"/>
                </a:lnTo>
                <a:lnTo>
                  <a:pt x="234" y="426"/>
                </a:lnTo>
                <a:lnTo>
                  <a:pt x="224" y="426"/>
                </a:lnTo>
                <a:lnTo>
                  <a:pt x="216" y="426"/>
                </a:lnTo>
                <a:lnTo>
                  <a:pt x="209" y="426"/>
                </a:lnTo>
                <a:lnTo>
                  <a:pt x="201" y="426"/>
                </a:lnTo>
                <a:lnTo>
                  <a:pt x="194" y="428"/>
                </a:lnTo>
                <a:lnTo>
                  <a:pt x="188" y="428"/>
                </a:lnTo>
                <a:lnTo>
                  <a:pt x="182" y="430"/>
                </a:lnTo>
                <a:lnTo>
                  <a:pt x="177" y="432"/>
                </a:lnTo>
                <a:lnTo>
                  <a:pt x="169" y="434"/>
                </a:lnTo>
                <a:lnTo>
                  <a:pt x="163" y="434"/>
                </a:lnTo>
                <a:lnTo>
                  <a:pt x="158" y="434"/>
                </a:lnTo>
                <a:lnTo>
                  <a:pt x="152" y="438"/>
                </a:lnTo>
                <a:lnTo>
                  <a:pt x="142" y="440"/>
                </a:lnTo>
                <a:lnTo>
                  <a:pt x="137" y="440"/>
                </a:lnTo>
                <a:lnTo>
                  <a:pt x="127" y="440"/>
                </a:lnTo>
                <a:lnTo>
                  <a:pt x="120" y="440"/>
                </a:lnTo>
                <a:lnTo>
                  <a:pt x="114" y="436"/>
                </a:lnTo>
                <a:lnTo>
                  <a:pt x="110" y="432"/>
                </a:lnTo>
                <a:lnTo>
                  <a:pt x="104" y="424"/>
                </a:lnTo>
                <a:lnTo>
                  <a:pt x="101" y="415"/>
                </a:lnTo>
                <a:lnTo>
                  <a:pt x="97" y="411"/>
                </a:lnTo>
                <a:lnTo>
                  <a:pt x="97" y="404"/>
                </a:lnTo>
                <a:lnTo>
                  <a:pt x="95" y="396"/>
                </a:lnTo>
                <a:lnTo>
                  <a:pt x="95" y="390"/>
                </a:lnTo>
                <a:lnTo>
                  <a:pt x="91" y="381"/>
                </a:lnTo>
                <a:lnTo>
                  <a:pt x="91" y="371"/>
                </a:lnTo>
                <a:lnTo>
                  <a:pt x="87" y="365"/>
                </a:lnTo>
                <a:lnTo>
                  <a:pt x="87" y="360"/>
                </a:lnTo>
                <a:lnTo>
                  <a:pt x="85" y="354"/>
                </a:lnTo>
                <a:lnTo>
                  <a:pt x="85" y="350"/>
                </a:lnTo>
                <a:lnTo>
                  <a:pt x="82" y="343"/>
                </a:lnTo>
                <a:lnTo>
                  <a:pt x="80" y="337"/>
                </a:lnTo>
                <a:lnTo>
                  <a:pt x="78" y="331"/>
                </a:lnTo>
                <a:lnTo>
                  <a:pt x="76" y="326"/>
                </a:lnTo>
                <a:lnTo>
                  <a:pt x="74" y="320"/>
                </a:lnTo>
                <a:lnTo>
                  <a:pt x="72" y="312"/>
                </a:lnTo>
                <a:lnTo>
                  <a:pt x="70" y="305"/>
                </a:lnTo>
                <a:lnTo>
                  <a:pt x="68" y="301"/>
                </a:lnTo>
                <a:lnTo>
                  <a:pt x="66" y="293"/>
                </a:lnTo>
                <a:lnTo>
                  <a:pt x="63" y="287"/>
                </a:lnTo>
                <a:lnTo>
                  <a:pt x="61" y="278"/>
                </a:lnTo>
                <a:lnTo>
                  <a:pt x="59" y="272"/>
                </a:lnTo>
                <a:lnTo>
                  <a:pt x="55" y="265"/>
                </a:lnTo>
                <a:lnTo>
                  <a:pt x="53" y="259"/>
                </a:lnTo>
                <a:lnTo>
                  <a:pt x="51" y="251"/>
                </a:lnTo>
                <a:lnTo>
                  <a:pt x="49" y="244"/>
                </a:lnTo>
                <a:lnTo>
                  <a:pt x="46" y="236"/>
                </a:lnTo>
                <a:lnTo>
                  <a:pt x="44" y="229"/>
                </a:lnTo>
                <a:lnTo>
                  <a:pt x="40" y="223"/>
                </a:lnTo>
                <a:lnTo>
                  <a:pt x="38" y="215"/>
                </a:lnTo>
                <a:lnTo>
                  <a:pt x="34" y="208"/>
                </a:lnTo>
                <a:lnTo>
                  <a:pt x="32" y="200"/>
                </a:lnTo>
                <a:lnTo>
                  <a:pt x="32" y="194"/>
                </a:lnTo>
                <a:lnTo>
                  <a:pt x="28" y="187"/>
                </a:lnTo>
                <a:lnTo>
                  <a:pt x="27" y="179"/>
                </a:lnTo>
                <a:lnTo>
                  <a:pt x="23" y="171"/>
                </a:lnTo>
                <a:lnTo>
                  <a:pt x="21" y="166"/>
                </a:lnTo>
                <a:lnTo>
                  <a:pt x="21" y="158"/>
                </a:lnTo>
                <a:lnTo>
                  <a:pt x="17" y="151"/>
                </a:lnTo>
                <a:lnTo>
                  <a:pt x="15" y="145"/>
                </a:lnTo>
                <a:lnTo>
                  <a:pt x="13" y="137"/>
                </a:lnTo>
                <a:lnTo>
                  <a:pt x="13" y="131"/>
                </a:lnTo>
                <a:lnTo>
                  <a:pt x="9" y="124"/>
                </a:lnTo>
                <a:lnTo>
                  <a:pt x="9" y="118"/>
                </a:lnTo>
                <a:lnTo>
                  <a:pt x="8" y="111"/>
                </a:lnTo>
                <a:lnTo>
                  <a:pt x="6" y="105"/>
                </a:lnTo>
                <a:lnTo>
                  <a:pt x="6" y="99"/>
                </a:lnTo>
                <a:lnTo>
                  <a:pt x="4" y="93"/>
                </a:lnTo>
                <a:lnTo>
                  <a:pt x="4" y="88"/>
                </a:lnTo>
                <a:lnTo>
                  <a:pt x="4" y="82"/>
                </a:lnTo>
                <a:lnTo>
                  <a:pt x="2" y="76"/>
                </a:lnTo>
                <a:lnTo>
                  <a:pt x="2" y="71"/>
                </a:lnTo>
                <a:lnTo>
                  <a:pt x="2" y="65"/>
                </a:lnTo>
                <a:lnTo>
                  <a:pt x="2" y="59"/>
                </a:lnTo>
                <a:lnTo>
                  <a:pt x="0" y="50"/>
                </a:lnTo>
                <a:lnTo>
                  <a:pt x="2" y="42"/>
                </a:lnTo>
                <a:lnTo>
                  <a:pt x="4" y="34"/>
                </a:lnTo>
                <a:lnTo>
                  <a:pt x="6" y="29"/>
                </a:lnTo>
                <a:lnTo>
                  <a:pt x="9" y="23"/>
                </a:lnTo>
                <a:lnTo>
                  <a:pt x="15" y="19"/>
                </a:lnTo>
                <a:lnTo>
                  <a:pt x="21" y="12"/>
                </a:lnTo>
                <a:lnTo>
                  <a:pt x="30" y="8"/>
                </a:lnTo>
                <a:lnTo>
                  <a:pt x="38" y="10"/>
                </a:lnTo>
                <a:lnTo>
                  <a:pt x="44" y="14"/>
                </a:lnTo>
                <a:lnTo>
                  <a:pt x="51" y="17"/>
                </a:lnTo>
                <a:lnTo>
                  <a:pt x="55" y="27"/>
                </a:lnTo>
                <a:lnTo>
                  <a:pt x="57" y="31"/>
                </a:lnTo>
                <a:lnTo>
                  <a:pt x="61" y="36"/>
                </a:lnTo>
                <a:lnTo>
                  <a:pt x="63" y="42"/>
                </a:lnTo>
                <a:lnTo>
                  <a:pt x="66" y="48"/>
                </a:lnTo>
                <a:lnTo>
                  <a:pt x="68" y="54"/>
                </a:lnTo>
                <a:lnTo>
                  <a:pt x="70" y="59"/>
                </a:lnTo>
                <a:lnTo>
                  <a:pt x="74" y="63"/>
                </a:lnTo>
                <a:lnTo>
                  <a:pt x="76" y="69"/>
                </a:lnTo>
                <a:lnTo>
                  <a:pt x="80" y="74"/>
                </a:lnTo>
                <a:lnTo>
                  <a:pt x="82" y="80"/>
                </a:lnTo>
                <a:lnTo>
                  <a:pt x="85" y="86"/>
                </a:lnTo>
                <a:lnTo>
                  <a:pt x="89" y="92"/>
                </a:lnTo>
                <a:lnTo>
                  <a:pt x="95" y="101"/>
                </a:lnTo>
                <a:lnTo>
                  <a:pt x="103" y="109"/>
                </a:lnTo>
                <a:lnTo>
                  <a:pt x="108" y="112"/>
                </a:lnTo>
                <a:lnTo>
                  <a:pt x="112" y="116"/>
                </a:lnTo>
                <a:lnTo>
                  <a:pt x="118" y="118"/>
                </a:lnTo>
                <a:lnTo>
                  <a:pt x="123" y="120"/>
                </a:lnTo>
                <a:lnTo>
                  <a:pt x="133" y="120"/>
                </a:lnTo>
                <a:lnTo>
                  <a:pt x="142" y="118"/>
                </a:lnTo>
                <a:lnTo>
                  <a:pt x="146" y="112"/>
                </a:lnTo>
                <a:lnTo>
                  <a:pt x="152" y="109"/>
                </a:lnTo>
                <a:lnTo>
                  <a:pt x="156" y="105"/>
                </a:lnTo>
                <a:lnTo>
                  <a:pt x="159" y="101"/>
                </a:lnTo>
                <a:lnTo>
                  <a:pt x="163" y="93"/>
                </a:lnTo>
                <a:lnTo>
                  <a:pt x="167" y="88"/>
                </a:lnTo>
                <a:lnTo>
                  <a:pt x="171" y="82"/>
                </a:lnTo>
                <a:lnTo>
                  <a:pt x="175" y="76"/>
                </a:lnTo>
                <a:lnTo>
                  <a:pt x="177" y="69"/>
                </a:lnTo>
                <a:lnTo>
                  <a:pt x="182" y="61"/>
                </a:lnTo>
                <a:lnTo>
                  <a:pt x="184" y="54"/>
                </a:lnTo>
                <a:lnTo>
                  <a:pt x="190" y="48"/>
                </a:lnTo>
                <a:lnTo>
                  <a:pt x="190" y="42"/>
                </a:lnTo>
                <a:lnTo>
                  <a:pt x="194" y="34"/>
                </a:lnTo>
                <a:lnTo>
                  <a:pt x="196" y="29"/>
                </a:lnTo>
                <a:lnTo>
                  <a:pt x="199" y="23"/>
                </a:lnTo>
                <a:lnTo>
                  <a:pt x="201" y="17"/>
                </a:lnTo>
                <a:lnTo>
                  <a:pt x="205" y="14"/>
                </a:lnTo>
                <a:lnTo>
                  <a:pt x="207" y="8"/>
                </a:lnTo>
                <a:lnTo>
                  <a:pt x="211" y="6"/>
                </a:lnTo>
                <a:lnTo>
                  <a:pt x="216" y="0"/>
                </a:lnTo>
                <a:lnTo>
                  <a:pt x="222" y="0"/>
                </a:lnTo>
                <a:lnTo>
                  <a:pt x="224" y="0"/>
                </a:lnTo>
                <a:lnTo>
                  <a:pt x="228" y="2"/>
                </a:lnTo>
                <a:lnTo>
                  <a:pt x="230" y="6"/>
                </a:lnTo>
                <a:lnTo>
                  <a:pt x="234" y="12"/>
                </a:lnTo>
                <a:lnTo>
                  <a:pt x="234" y="15"/>
                </a:lnTo>
                <a:lnTo>
                  <a:pt x="235" y="21"/>
                </a:lnTo>
                <a:lnTo>
                  <a:pt x="237" y="29"/>
                </a:lnTo>
                <a:lnTo>
                  <a:pt x="239" y="34"/>
                </a:lnTo>
                <a:lnTo>
                  <a:pt x="239" y="40"/>
                </a:lnTo>
                <a:lnTo>
                  <a:pt x="241" y="48"/>
                </a:lnTo>
                <a:lnTo>
                  <a:pt x="241" y="54"/>
                </a:lnTo>
                <a:lnTo>
                  <a:pt x="241" y="63"/>
                </a:lnTo>
                <a:lnTo>
                  <a:pt x="241" y="69"/>
                </a:lnTo>
                <a:lnTo>
                  <a:pt x="241" y="76"/>
                </a:lnTo>
                <a:lnTo>
                  <a:pt x="241" y="82"/>
                </a:lnTo>
                <a:lnTo>
                  <a:pt x="241" y="92"/>
                </a:lnTo>
                <a:lnTo>
                  <a:pt x="239" y="99"/>
                </a:lnTo>
                <a:lnTo>
                  <a:pt x="239" y="107"/>
                </a:lnTo>
                <a:lnTo>
                  <a:pt x="239" y="112"/>
                </a:lnTo>
                <a:lnTo>
                  <a:pt x="239" y="122"/>
                </a:lnTo>
                <a:lnTo>
                  <a:pt x="237" y="128"/>
                </a:lnTo>
                <a:lnTo>
                  <a:pt x="237" y="135"/>
                </a:lnTo>
                <a:lnTo>
                  <a:pt x="237" y="141"/>
                </a:lnTo>
                <a:lnTo>
                  <a:pt x="237" y="147"/>
                </a:lnTo>
                <a:lnTo>
                  <a:pt x="237" y="152"/>
                </a:lnTo>
                <a:lnTo>
                  <a:pt x="239" y="160"/>
                </a:lnTo>
                <a:lnTo>
                  <a:pt x="241" y="166"/>
                </a:lnTo>
                <a:lnTo>
                  <a:pt x="241" y="171"/>
                </a:lnTo>
                <a:lnTo>
                  <a:pt x="245" y="183"/>
                </a:lnTo>
                <a:lnTo>
                  <a:pt x="251" y="190"/>
                </a:lnTo>
                <a:lnTo>
                  <a:pt x="254" y="192"/>
                </a:lnTo>
                <a:lnTo>
                  <a:pt x="258" y="196"/>
                </a:lnTo>
                <a:lnTo>
                  <a:pt x="264" y="198"/>
                </a:lnTo>
                <a:lnTo>
                  <a:pt x="270" y="200"/>
                </a:lnTo>
                <a:lnTo>
                  <a:pt x="273" y="200"/>
                </a:lnTo>
                <a:lnTo>
                  <a:pt x="279" y="200"/>
                </a:lnTo>
                <a:lnTo>
                  <a:pt x="287" y="198"/>
                </a:lnTo>
                <a:lnTo>
                  <a:pt x="292" y="196"/>
                </a:lnTo>
                <a:lnTo>
                  <a:pt x="300" y="192"/>
                </a:lnTo>
                <a:lnTo>
                  <a:pt x="308" y="187"/>
                </a:lnTo>
                <a:lnTo>
                  <a:pt x="315" y="183"/>
                </a:lnTo>
                <a:lnTo>
                  <a:pt x="325" y="177"/>
                </a:lnTo>
                <a:lnTo>
                  <a:pt x="332" y="171"/>
                </a:lnTo>
                <a:lnTo>
                  <a:pt x="340" y="164"/>
                </a:lnTo>
                <a:lnTo>
                  <a:pt x="349" y="158"/>
                </a:lnTo>
                <a:lnTo>
                  <a:pt x="359" y="151"/>
                </a:lnTo>
                <a:lnTo>
                  <a:pt x="367" y="141"/>
                </a:lnTo>
                <a:lnTo>
                  <a:pt x="378" y="135"/>
                </a:lnTo>
                <a:lnTo>
                  <a:pt x="384" y="131"/>
                </a:lnTo>
                <a:lnTo>
                  <a:pt x="387" y="128"/>
                </a:lnTo>
                <a:lnTo>
                  <a:pt x="393" y="124"/>
                </a:lnTo>
                <a:lnTo>
                  <a:pt x="399" y="122"/>
                </a:lnTo>
                <a:lnTo>
                  <a:pt x="404" y="118"/>
                </a:lnTo>
                <a:lnTo>
                  <a:pt x="410" y="112"/>
                </a:lnTo>
                <a:lnTo>
                  <a:pt x="414" y="109"/>
                </a:lnTo>
                <a:lnTo>
                  <a:pt x="420" y="107"/>
                </a:lnTo>
                <a:lnTo>
                  <a:pt x="425" y="103"/>
                </a:lnTo>
                <a:lnTo>
                  <a:pt x="431" y="101"/>
                </a:lnTo>
                <a:lnTo>
                  <a:pt x="437" y="97"/>
                </a:lnTo>
                <a:lnTo>
                  <a:pt x="442" y="95"/>
                </a:lnTo>
                <a:lnTo>
                  <a:pt x="448" y="92"/>
                </a:lnTo>
                <a:lnTo>
                  <a:pt x="454" y="90"/>
                </a:lnTo>
                <a:lnTo>
                  <a:pt x="460" y="86"/>
                </a:lnTo>
                <a:lnTo>
                  <a:pt x="465" y="84"/>
                </a:lnTo>
                <a:lnTo>
                  <a:pt x="471" y="82"/>
                </a:lnTo>
                <a:lnTo>
                  <a:pt x="477" y="80"/>
                </a:lnTo>
                <a:lnTo>
                  <a:pt x="482" y="78"/>
                </a:lnTo>
                <a:lnTo>
                  <a:pt x="488" y="78"/>
                </a:lnTo>
                <a:lnTo>
                  <a:pt x="494" y="76"/>
                </a:lnTo>
                <a:lnTo>
                  <a:pt x="498" y="76"/>
                </a:lnTo>
                <a:lnTo>
                  <a:pt x="503" y="74"/>
                </a:lnTo>
                <a:lnTo>
                  <a:pt x="509" y="74"/>
                </a:lnTo>
                <a:lnTo>
                  <a:pt x="515" y="74"/>
                </a:lnTo>
                <a:lnTo>
                  <a:pt x="522" y="74"/>
                </a:lnTo>
                <a:lnTo>
                  <a:pt x="528" y="74"/>
                </a:lnTo>
                <a:lnTo>
                  <a:pt x="534" y="76"/>
                </a:lnTo>
                <a:lnTo>
                  <a:pt x="539" y="76"/>
                </a:lnTo>
                <a:lnTo>
                  <a:pt x="545" y="80"/>
                </a:lnTo>
                <a:lnTo>
                  <a:pt x="551" y="82"/>
                </a:lnTo>
                <a:lnTo>
                  <a:pt x="556" y="84"/>
                </a:lnTo>
                <a:lnTo>
                  <a:pt x="562" y="88"/>
                </a:lnTo>
                <a:lnTo>
                  <a:pt x="570" y="90"/>
                </a:lnTo>
                <a:lnTo>
                  <a:pt x="575" y="93"/>
                </a:lnTo>
                <a:lnTo>
                  <a:pt x="581" y="99"/>
                </a:lnTo>
                <a:lnTo>
                  <a:pt x="587" y="101"/>
                </a:lnTo>
                <a:lnTo>
                  <a:pt x="587" y="107"/>
                </a:lnTo>
                <a:lnTo>
                  <a:pt x="587" y="114"/>
                </a:lnTo>
                <a:lnTo>
                  <a:pt x="585" y="120"/>
                </a:lnTo>
                <a:lnTo>
                  <a:pt x="581" y="126"/>
                </a:lnTo>
                <a:lnTo>
                  <a:pt x="575" y="135"/>
                </a:lnTo>
                <a:lnTo>
                  <a:pt x="568" y="145"/>
                </a:lnTo>
                <a:lnTo>
                  <a:pt x="562" y="149"/>
                </a:lnTo>
                <a:lnTo>
                  <a:pt x="556" y="152"/>
                </a:lnTo>
                <a:lnTo>
                  <a:pt x="551" y="160"/>
                </a:lnTo>
                <a:lnTo>
                  <a:pt x="543" y="166"/>
                </a:lnTo>
                <a:lnTo>
                  <a:pt x="536" y="171"/>
                </a:lnTo>
                <a:lnTo>
                  <a:pt x="528" y="179"/>
                </a:lnTo>
                <a:lnTo>
                  <a:pt x="518" y="185"/>
                </a:lnTo>
                <a:lnTo>
                  <a:pt x="509" y="194"/>
                </a:lnTo>
                <a:lnTo>
                  <a:pt x="503" y="196"/>
                </a:lnTo>
                <a:lnTo>
                  <a:pt x="498" y="200"/>
                </a:lnTo>
                <a:lnTo>
                  <a:pt x="492" y="204"/>
                </a:lnTo>
                <a:lnTo>
                  <a:pt x="488" y="209"/>
                </a:lnTo>
                <a:lnTo>
                  <a:pt x="479" y="217"/>
                </a:lnTo>
                <a:lnTo>
                  <a:pt x="471" y="225"/>
                </a:lnTo>
                <a:lnTo>
                  <a:pt x="465" y="234"/>
                </a:lnTo>
                <a:lnTo>
                  <a:pt x="461" y="242"/>
                </a:lnTo>
                <a:lnTo>
                  <a:pt x="456" y="251"/>
                </a:lnTo>
                <a:lnTo>
                  <a:pt x="452" y="261"/>
                </a:lnTo>
                <a:lnTo>
                  <a:pt x="448" y="270"/>
                </a:lnTo>
                <a:lnTo>
                  <a:pt x="448" y="278"/>
                </a:lnTo>
                <a:lnTo>
                  <a:pt x="444" y="287"/>
                </a:lnTo>
                <a:lnTo>
                  <a:pt x="444" y="295"/>
                </a:lnTo>
                <a:lnTo>
                  <a:pt x="444" y="303"/>
                </a:lnTo>
                <a:lnTo>
                  <a:pt x="446" y="310"/>
                </a:lnTo>
                <a:lnTo>
                  <a:pt x="448" y="320"/>
                </a:lnTo>
                <a:lnTo>
                  <a:pt x="450" y="327"/>
                </a:lnTo>
                <a:lnTo>
                  <a:pt x="452" y="333"/>
                </a:lnTo>
                <a:lnTo>
                  <a:pt x="456" y="337"/>
                </a:lnTo>
                <a:lnTo>
                  <a:pt x="460" y="341"/>
                </a:lnTo>
                <a:lnTo>
                  <a:pt x="465" y="346"/>
                </a:lnTo>
                <a:lnTo>
                  <a:pt x="469" y="348"/>
                </a:lnTo>
                <a:lnTo>
                  <a:pt x="475" y="350"/>
                </a:lnTo>
                <a:lnTo>
                  <a:pt x="480" y="350"/>
                </a:lnTo>
                <a:lnTo>
                  <a:pt x="488" y="352"/>
                </a:lnTo>
                <a:lnTo>
                  <a:pt x="494" y="350"/>
                </a:lnTo>
                <a:lnTo>
                  <a:pt x="499" y="348"/>
                </a:lnTo>
                <a:lnTo>
                  <a:pt x="507" y="346"/>
                </a:lnTo>
                <a:lnTo>
                  <a:pt x="515" y="341"/>
                </a:lnTo>
                <a:lnTo>
                  <a:pt x="520" y="335"/>
                </a:lnTo>
                <a:lnTo>
                  <a:pt x="528" y="329"/>
                </a:lnTo>
                <a:lnTo>
                  <a:pt x="532" y="324"/>
                </a:lnTo>
                <a:lnTo>
                  <a:pt x="536" y="320"/>
                </a:lnTo>
                <a:lnTo>
                  <a:pt x="541" y="314"/>
                </a:lnTo>
                <a:lnTo>
                  <a:pt x="545" y="310"/>
                </a:lnTo>
                <a:close/>
              </a:path>
            </a:pathLst>
          </a:custGeom>
          <a:solidFill>
            <a:srgbClr val="B3D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3" name="Freeform 18"/>
          <p:cNvSpPr>
            <a:spLocks/>
          </p:cNvSpPr>
          <p:nvPr/>
        </p:nvSpPr>
        <p:spPr bwMode="auto">
          <a:xfrm>
            <a:off x="6699251" y="1495904"/>
            <a:ext cx="94200" cy="275747"/>
          </a:xfrm>
          <a:custGeom>
            <a:avLst/>
            <a:gdLst>
              <a:gd name="T0" fmla="*/ 2147483646 w 110"/>
              <a:gd name="T1" fmla="*/ 2147483646 h 322"/>
              <a:gd name="T2" fmla="*/ 2147483646 w 110"/>
              <a:gd name="T3" fmla="*/ 2147483646 h 322"/>
              <a:gd name="T4" fmla="*/ 2147483646 w 110"/>
              <a:gd name="T5" fmla="*/ 2147483646 h 322"/>
              <a:gd name="T6" fmla="*/ 2147483646 w 110"/>
              <a:gd name="T7" fmla="*/ 2147483646 h 322"/>
              <a:gd name="T8" fmla="*/ 2147483646 w 110"/>
              <a:gd name="T9" fmla="*/ 2147483646 h 322"/>
              <a:gd name="T10" fmla="*/ 2147483646 w 110"/>
              <a:gd name="T11" fmla="*/ 2147483646 h 322"/>
              <a:gd name="T12" fmla="*/ 2147483646 w 110"/>
              <a:gd name="T13" fmla="*/ 2147483646 h 322"/>
              <a:gd name="T14" fmla="*/ 2147483646 w 110"/>
              <a:gd name="T15" fmla="*/ 2147483646 h 322"/>
              <a:gd name="T16" fmla="*/ 2147483646 w 110"/>
              <a:gd name="T17" fmla="*/ 2147483646 h 322"/>
              <a:gd name="T18" fmla="*/ 2147483646 w 110"/>
              <a:gd name="T19" fmla="*/ 2147483646 h 322"/>
              <a:gd name="T20" fmla="*/ 2147483646 w 110"/>
              <a:gd name="T21" fmla="*/ 2147483646 h 322"/>
              <a:gd name="T22" fmla="*/ 2147483646 w 110"/>
              <a:gd name="T23" fmla="*/ 2147483646 h 322"/>
              <a:gd name="T24" fmla="*/ 2147483646 w 110"/>
              <a:gd name="T25" fmla="*/ 2147483646 h 322"/>
              <a:gd name="T26" fmla="*/ 2147483646 w 110"/>
              <a:gd name="T27" fmla="*/ 2147483646 h 322"/>
              <a:gd name="T28" fmla="*/ 2147483646 w 110"/>
              <a:gd name="T29" fmla="*/ 2147483646 h 322"/>
              <a:gd name="T30" fmla="*/ 2147483646 w 110"/>
              <a:gd name="T31" fmla="*/ 2147483646 h 322"/>
              <a:gd name="T32" fmla="*/ 2147483646 w 110"/>
              <a:gd name="T33" fmla="*/ 2147483646 h 322"/>
              <a:gd name="T34" fmla="*/ 2147483646 w 110"/>
              <a:gd name="T35" fmla="*/ 2147483646 h 322"/>
              <a:gd name="T36" fmla="*/ 2147483646 w 110"/>
              <a:gd name="T37" fmla="*/ 2147483646 h 322"/>
              <a:gd name="T38" fmla="*/ 2147483646 w 110"/>
              <a:gd name="T39" fmla="*/ 2147483646 h 322"/>
              <a:gd name="T40" fmla="*/ 2147483646 w 110"/>
              <a:gd name="T41" fmla="*/ 2147483646 h 322"/>
              <a:gd name="T42" fmla="*/ 2147483646 w 110"/>
              <a:gd name="T43" fmla="*/ 2147483646 h 322"/>
              <a:gd name="T44" fmla="*/ 2147483646 w 110"/>
              <a:gd name="T45" fmla="*/ 2147483646 h 322"/>
              <a:gd name="T46" fmla="*/ 2147483646 w 110"/>
              <a:gd name="T47" fmla="*/ 2147483646 h 322"/>
              <a:gd name="T48" fmla="*/ 2147483646 w 110"/>
              <a:gd name="T49" fmla="*/ 2147483646 h 322"/>
              <a:gd name="T50" fmla="*/ 2147483646 w 110"/>
              <a:gd name="T51" fmla="*/ 2147483646 h 322"/>
              <a:gd name="T52" fmla="*/ 2147483646 w 110"/>
              <a:gd name="T53" fmla="*/ 2147483646 h 322"/>
              <a:gd name="T54" fmla="*/ 2147483646 w 110"/>
              <a:gd name="T55" fmla="*/ 2147483646 h 322"/>
              <a:gd name="T56" fmla="*/ 2147483646 w 110"/>
              <a:gd name="T57" fmla="*/ 2147483646 h 322"/>
              <a:gd name="T58" fmla="*/ 2147483646 w 110"/>
              <a:gd name="T59" fmla="*/ 2147483646 h 322"/>
              <a:gd name="T60" fmla="*/ 2147483646 w 110"/>
              <a:gd name="T61" fmla="*/ 2147483646 h 322"/>
              <a:gd name="T62" fmla="*/ 2147483646 w 110"/>
              <a:gd name="T63" fmla="*/ 2147483646 h 322"/>
              <a:gd name="T64" fmla="*/ 2147483646 w 110"/>
              <a:gd name="T65" fmla="*/ 2147483646 h 322"/>
              <a:gd name="T66" fmla="*/ 2147483646 w 110"/>
              <a:gd name="T67" fmla="*/ 2147483646 h 322"/>
              <a:gd name="T68" fmla="*/ 2147483646 w 110"/>
              <a:gd name="T69" fmla="*/ 2147483646 h 322"/>
              <a:gd name="T70" fmla="*/ 2147483646 w 110"/>
              <a:gd name="T71" fmla="*/ 2147483646 h 322"/>
              <a:gd name="T72" fmla="*/ 2147483646 w 110"/>
              <a:gd name="T73" fmla="*/ 2147483646 h 322"/>
              <a:gd name="T74" fmla="*/ 2147483646 w 110"/>
              <a:gd name="T75" fmla="*/ 2147483646 h 322"/>
              <a:gd name="T76" fmla="*/ 0 w 110"/>
              <a:gd name="T77" fmla="*/ 2147483646 h 322"/>
              <a:gd name="T78" fmla="*/ 2147483646 w 110"/>
              <a:gd name="T79" fmla="*/ 2147483646 h 322"/>
              <a:gd name="T80" fmla="*/ 2147483646 w 110"/>
              <a:gd name="T81" fmla="*/ 2147483646 h 322"/>
              <a:gd name="T82" fmla="*/ 2147483646 w 110"/>
              <a:gd name="T83" fmla="*/ 0 h 322"/>
              <a:gd name="T84" fmla="*/ 2147483646 w 110"/>
              <a:gd name="T85" fmla="*/ 2147483646 h 322"/>
              <a:gd name="T86" fmla="*/ 2147483646 w 110"/>
              <a:gd name="T87" fmla="*/ 2147483646 h 322"/>
              <a:gd name="T88" fmla="*/ 2147483646 w 110"/>
              <a:gd name="T89" fmla="*/ 2147483646 h 3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"/>
              <a:gd name="T136" fmla="*/ 0 h 322"/>
              <a:gd name="T137" fmla="*/ 110 w 110"/>
              <a:gd name="T138" fmla="*/ 322 h 3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" h="322">
                <a:moveTo>
                  <a:pt x="42" y="19"/>
                </a:moveTo>
                <a:lnTo>
                  <a:pt x="44" y="25"/>
                </a:lnTo>
                <a:lnTo>
                  <a:pt x="46" y="34"/>
                </a:lnTo>
                <a:lnTo>
                  <a:pt x="48" y="42"/>
                </a:lnTo>
                <a:lnTo>
                  <a:pt x="51" y="51"/>
                </a:lnTo>
                <a:lnTo>
                  <a:pt x="51" y="59"/>
                </a:lnTo>
                <a:lnTo>
                  <a:pt x="55" y="69"/>
                </a:lnTo>
                <a:lnTo>
                  <a:pt x="57" y="76"/>
                </a:lnTo>
                <a:lnTo>
                  <a:pt x="61" y="84"/>
                </a:lnTo>
                <a:lnTo>
                  <a:pt x="63" y="93"/>
                </a:lnTo>
                <a:lnTo>
                  <a:pt x="67" y="101"/>
                </a:lnTo>
                <a:lnTo>
                  <a:pt x="68" y="110"/>
                </a:lnTo>
                <a:lnTo>
                  <a:pt x="70" y="118"/>
                </a:lnTo>
                <a:lnTo>
                  <a:pt x="72" y="127"/>
                </a:lnTo>
                <a:lnTo>
                  <a:pt x="74" y="135"/>
                </a:lnTo>
                <a:lnTo>
                  <a:pt x="78" y="145"/>
                </a:lnTo>
                <a:lnTo>
                  <a:pt x="80" y="154"/>
                </a:lnTo>
                <a:lnTo>
                  <a:pt x="82" y="162"/>
                </a:lnTo>
                <a:lnTo>
                  <a:pt x="84" y="169"/>
                </a:lnTo>
                <a:lnTo>
                  <a:pt x="86" y="179"/>
                </a:lnTo>
                <a:lnTo>
                  <a:pt x="89" y="188"/>
                </a:lnTo>
                <a:lnTo>
                  <a:pt x="91" y="196"/>
                </a:lnTo>
                <a:lnTo>
                  <a:pt x="93" y="205"/>
                </a:lnTo>
                <a:lnTo>
                  <a:pt x="95" y="213"/>
                </a:lnTo>
                <a:lnTo>
                  <a:pt x="97" y="223"/>
                </a:lnTo>
                <a:lnTo>
                  <a:pt x="97" y="232"/>
                </a:lnTo>
                <a:lnTo>
                  <a:pt x="101" y="240"/>
                </a:lnTo>
                <a:lnTo>
                  <a:pt x="103" y="247"/>
                </a:lnTo>
                <a:lnTo>
                  <a:pt x="103" y="259"/>
                </a:lnTo>
                <a:lnTo>
                  <a:pt x="105" y="266"/>
                </a:lnTo>
                <a:lnTo>
                  <a:pt x="106" y="274"/>
                </a:lnTo>
                <a:lnTo>
                  <a:pt x="108" y="283"/>
                </a:lnTo>
                <a:lnTo>
                  <a:pt x="110" y="293"/>
                </a:lnTo>
                <a:lnTo>
                  <a:pt x="108" y="297"/>
                </a:lnTo>
                <a:lnTo>
                  <a:pt x="108" y="303"/>
                </a:lnTo>
                <a:lnTo>
                  <a:pt x="108" y="306"/>
                </a:lnTo>
                <a:lnTo>
                  <a:pt x="106" y="310"/>
                </a:lnTo>
                <a:lnTo>
                  <a:pt x="99" y="318"/>
                </a:lnTo>
                <a:lnTo>
                  <a:pt x="91" y="322"/>
                </a:lnTo>
                <a:lnTo>
                  <a:pt x="84" y="322"/>
                </a:lnTo>
                <a:lnTo>
                  <a:pt x="74" y="318"/>
                </a:lnTo>
                <a:lnTo>
                  <a:pt x="70" y="314"/>
                </a:lnTo>
                <a:lnTo>
                  <a:pt x="68" y="312"/>
                </a:lnTo>
                <a:lnTo>
                  <a:pt x="65" y="308"/>
                </a:lnTo>
                <a:lnTo>
                  <a:pt x="63" y="304"/>
                </a:lnTo>
                <a:lnTo>
                  <a:pt x="61" y="293"/>
                </a:lnTo>
                <a:lnTo>
                  <a:pt x="57" y="285"/>
                </a:lnTo>
                <a:lnTo>
                  <a:pt x="55" y="278"/>
                </a:lnTo>
                <a:lnTo>
                  <a:pt x="51" y="268"/>
                </a:lnTo>
                <a:lnTo>
                  <a:pt x="49" y="261"/>
                </a:lnTo>
                <a:lnTo>
                  <a:pt x="46" y="253"/>
                </a:lnTo>
                <a:lnTo>
                  <a:pt x="44" y="244"/>
                </a:lnTo>
                <a:lnTo>
                  <a:pt x="42" y="234"/>
                </a:lnTo>
                <a:lnTo>
                  <a:pt x="38" y="226"/>
                </a:lnTo>
                <a:lnTo>
                  <a:pt x="36" y="217"/>
                </a:lnTo>
                <a:lnTo>
                  <a:pt x="34" y="209"/>
                </a:lnTo>
                <a:lnTo>
                  <a:pt x="32" y="200"/>
                </a:lnTo>
                <a:lnTo>
                  <a:pt x="29" y="192"/>
                </a:lnTo>
                <a:lnTo>
                  <a:pt x="27" y="183"/>
                </a:lnTo>
                <a:lnTo>
                  <a:pt x="25" y="175"/>
                </a:lnTo>
                <a:lnTo>
                  <a:pt x="25" y="166"/>
                </a:lnTo>
                <a:lnTo>
                  <a:pt x="21" y="156"/>
                </a:lnTo>
                <a:lnTo>
                  <a:pt x="21" y="148"/>
                </a:lnTo>
                <a:lnTo>
                  <a:pt x="17" y="139"/>
                </a:lnTo>
                <a:lnTo>
                  <a:pt x="15" y="129"/>
                </a:lnTo>
                <a:lnTo>
                  <a:pt x="15" y="122"/>
                </a:lnTo>
                <a:lnTo>
                  <a:pt x="13" y="112"/>
                </a:lnTo>
                <a:lnTo>
                  <a:pt x="11" y="105"/>
                </a:lnTo>
                <a:lnTo>
                  <a:pt x="10" y="95"/>
                </a:lnTo>
                <a:lnTo>
                  <a:pt x="10" y="86"/>
                </a:lnTo>
                <a:lnTo>
                  <a:pt x="8" y="78"/>
                </a:lnTo>
                <a:lnTo>
                  <a:pt x="6" y="69"/>
                </a:lnTo>
                <a:lnTo>
                  <a:pt x="4" y="59"/>
                </a:lnTo>
                <a:lnTo>
                  <a:pt x="4" y="51"/>
                </a:lnTo>
                <a:lnTo>
                  <a:pt x="2" y="44"/>
                </a:lnTo>
                <a:lnTo>
                  <a:pt x="2" y="36"/>
                </a:lnTo>
                <a:lnTo>
                  <a:pt x="2" y="27"/>
                </a:lnTo>
                <a:lnTo>
                  <a:pt x="0" y="21"/>
                </a:lnTo>
                <a:lnTo>
                  <a:pt x="2" y="17"/>
                </a:lnTo>
                <a:lnTo>
                  <a:pt x="2" y="11"/>
                </a:lnTo>
                <a:lnTo>
                  <a:pt x="4" y="10"/>
                </a:lnTo>
                <a:lnTo>
                  <a:pt x="10" y="4"/>
                </a:lnTo>
                <a:lnTo>
                  <a:pt x="17" y="0"/>
                </a:lnTo>
                <a:lnTo>
                  <a:pt x="25" y="0"/>
                </a:lnTo>
                <a:lnTo>
                  <a:pt x="32" y="4"/>
                </a:lnTo>
                <a:lnTo>
                  <a:pt x="34" y="6"/>
                </a:lnTo>
                <a:lnTo>
                  <a:pt x="38" y="10"/>
                </a:lnTo>
                <a:lnTo>
                  <a:pt x="38" y="13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4" name="Freeform 19"/>
          <p:cNvSpPr>
            <a:spLocks/>
          </p:cNvSpPr>
          <p:nvPr/>
        </p:nvSpPr>
        <p:spPr bwMode="auto">
          <a:xfrm>
            <a:off x="6780214" y="1517960"/>
            <a:ext cx="56519" cy="234641"/>
          </a:xfrm>
          <a:custGeom>
            <a:avLst/>
            <a:gdLst>
              <a:gd name="T0" fmla="*/ 2147483646 w 66"/>
              <a:gd name="T1" fmla="*/ 2147483646 h 274"/>
              <a:gd name="T2" fmla="*/ 2147483646 w 66"/>
              <a:gd name="T3" fmla="*/ 2147483646 h 274"/>
              <a:gd name="T4" fmla="*/ 2147483646 w 66"/>
              <a:gd name="T5" fmla="*/ 2147483646 h 274"/>
              <a:gd name="T6" fmla="*/ 2147483646 w 66"/>
              <a:gd name="T7" fmla="*/ 2147483646 h 274"/>
              <a:gd name="T8" fmla="*/ 2147483646 w 66"/>
              <a:gd name="T9" fmla="*/ 2147483646 h 274"/>
              <a:gd name="T10" fmla="*/ 2147483646 w 66"/>
              <a:gd name="T11" fmla="*/ 2147483646 h 274"/>
              <a:gd name="T12" fmla="*/ 2147483646 w 66"/>
              <a:gd name="T13" fmla="*/ 2147483646 h 274"/>
              <a:gd name="T14" fmla="*/ 2147483646 w 66"/>
              <a:gd name="T15" fmla="*/ 2147483646 h 274"/>
              <a:gd name="T16" fmla="*/ 2147483646 w 66"/>
              <a:gd name="T17" fmla="*/ 2147483646 h 274"/>
              <a:gd name="T18" fmla="*/ 2147483646 w 66"/>
              <a:gd name="T19" fmla="*/ 2147483646 h 274"/>
              <a:gd name="T20" fmla="*/ 2147483646 w 66"/>
              <a:gd name="T21" fmla="*/ 2147483646 h 274"/>
              <a:gd name="T22" fmla="*/ 2147483646 w 66"/>
              <a:gd name="T23" fmla="*/ 2147483646 h 274"/>
              <a:gd name="T24" fmla="*/ 2147483646 w 66"/>
              <a:gd name="T25" fmla="*/ 2147483646 h 274"/>
              <a:gd name="T26" fmla="*/ 2147483646 w 66"/>
              <a:gd name="T27" fmla="*/ 2147483646 h 274"/>
              <a:gd name="T28" fmla="*/ 2147483646 w 66"/>
              <a:gd name="T29" fmla="*/ 2147483646 h 274"/>
              <a:gd name="T30" fmla="*/ 2147483646 w 66"/>
              <a:gd name="T31" fmla="*/ 2147483646 h 274"/>
              <a:gd name="T32" fmla="*/ 2147483646 w 66"/>
              <a:gd name="T33" fmla="*/ 2147483646 h 274"/>
              <a:gd name="T34" fmla="*/ 2147483646 w 66"/>
              <a:gd name="T35" fmla="*/ 2147483646 h 274"/>
              <a:gd name="T36" fmla="*/ 2147483646 w 66"/>
              <a:gd name="T37" fmla="*/ 2147483646 h 274"/>
              <a:gd name="T38" fmla="*/ 2147483646 w 66"/>
              <a:gd name="T39" fmla="*/ 2147483646 h 274"/>
              <a:gd name="T40" fmla="*/ 2147483646 w 66"/>
              <a:gd name="T41" fmla="*/ 2147483646 h 274"/>
              <a:gd name="T42" fmla="*/ 2147483646 w 66"/>
              <a:gd name="T43" fmla="*/ 2147483646 h 274"/>
              <a:gd name="T44" fmla="*/ 2147483646 w 66"/>
              <a:gd name="T45" fmla="*/ 2147483646 h 274"/>
              <a:gd name="T46" fmla="*/ 2147483646 w 66"/>
              <a:gd name="T47" fmla="*/ 2147483646 h 274"/>
              <a:gd name="T48" fmla="*/ 0 w 66"/>
              <a:gd name="T49" fmla="*/ 2147483646 h 274"/>
              <a:gd name="T50" fmla="*/ 0 w 66"/>
              <a:gd name="T51" fmla="*/ 2147483646 h 274"/>
              <a:gd name="T52" fmla="*/ 2147483646 w 66"/>
              <a:gd name="T53" fmla="*/ 2147483646 h 274"/>
              <a:gd name="T54" fmla="*/ 2147483646 w 66"/>
              <a:gd name="T55" fmla="*/ 2147483646 h 274"/>
              <a:gd name="T56" fmla="*/ 2147483646 w 66"/>
              <a:gd name="T57" fmla="*/ 2147483646 h 274"/>
              <a:gd name="T58" fmla="*/ 2147483646 w 66"/>
              <a:gd name="T59" fmla="*/ 2147483646 h 274"/>
              <a:gd name="T60" fmla="*/ 2147483646 w 66"/>
              <a:gd name="T61" fmla="*/ 2147483646 h 274"/>
              <a:gd name="T62" fmla="*/ 2147483646 w 66"/>
              <a:gd name="T63" fmla="*/ 2147483646 h 274"/>
              <a:gd name="T64" fmla="*/ 2147483646 w 66"/>
              <a:gd name="T65" fmla="*/ 2147483646 h 274"/>
              <a:gd name="T66" fmla="*/ 2147483646 w 66"/>
              <a:gd name="T67" fmla="*/ 2147483646 h 274"/>
              <a:gd name="T68" fmla="*/ 2147483646 w 66"/>
              <a:gd name="T69" fmla="*/ 2147483646 h 274"/>
              <a:gd name="T70" fmla="*/ 2147483646 w 66"/>
              <a:gd name="T71" fmla="*/ 2147483646 h 274"/>
              <a:gd name="T72" fmla="*/ 2147483646 w 66"/>
              <a:gd name="T73" fmla="*/ 2147483646 h 274"/>
              <a:gd name="T74" fmla="*/ 2147483646 w 66"/>
              <a:gd name="T75" fmla="*/ 0 h 274"/>
              <a:gd name="T76" fmla="*/ 2147483646 w 66"/>
              <a:gd name="T77" fmla="*/ 2147483646 h 274"/>
              <a:gd name="T78" fmla="*/ 2147483646 w 66"/>
              <a:gd name="T79" fmla="*/ 2147483646 h 274"/>
              <a:gd name="T80" fmla="*/ 2147483646 w 66"/>
              <a:gd name="T81" fmla="*/ 2147483646 h 2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6"/>
              <a:gd name="T124" fmla="*/ 0 h 274"/>
              <a:gd name="T125" fmla="*/ 66 w 66"/>
              <a:gd name="T126" fmla="*/ 274 h 2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6" h="274">
                <a:moveTo>
                  <a:pt x="66" y="17"/>
                </a:moveTo>
                <a:lnTo>
                  <a:pt x="64" y="23"/>
                </a:lnTo>
                <a:lnTo>
                  <a:pt x="64" y="30"/>
                </a:lnTo>
                <a:lnTo>
                  <a:pt x="62" y="38"/>
                </a:lnTo>
                <a:lnTo>
                  <a:pt x="62" y="45"/>
                </a:lnTo>
                <a:lnTo>
                  <a:pt x="60" y="51"/>
                </a:lnTo>
                <a:lnTo>
                  <a:pt x="58" y="59"/>
                </a:lnTo>
                <a:lnTo>
                  <a:pt x="58" y="64"/>
                </a:lnTo>
                <a:lnTo>
                  <a:pt x="58" y="74"/>
                </a:lnTo>
                <a:lnTo>
                  <a:pt x="57" y="80"/>
                </a:lnTo>
                <a:lnTo>
                  <a:pt x="57" y="89"/>
                </a:lnTo>
                <a:lnTo>
                  <a:pt x="55" y="95"/>
                </a:lnTo>
                <a:lnTo>
                  <a:pt x="55" y="104"/>
                </a:lnTo>
                <a:lnTo>
                  <a:pt x="55" y="110"/>
                </a:lnTo>
                <a:lnTo>
                  <a:pt x="53" y="118"/>
                </a:lnTo>
                <a:lnTo>
                  <a:pt x="51" y="125"/>
                </a:lnTo>
                <a:lnTo>
                  <a:pt x="51" y="135"/>
                </a:lnTo>
                <a:lnTo>
                  <a:pt x="51" y="141"/>
                </a:lnTo>
                <a:lnTo>
                  <a:pt x="51" y="148"/>
                </a:lnTo>
                <a:lnTo>
                  <a:pt x="49" y="156"/>
                </a:lnTo>
                <a:lnTo>
                  <a:pt x="49" y="163"/>
                </a:lnTo>
                <a:lnTo>
                  <a:pt x="49" y="169"/>
                </a:lnTo>
                <a:lnTo>
                  <a:pt x="49" y="179"/>
                </a:lnTo>
                <a:lnTo>
                  <a:pt x="49" y="184"/>
                </a:lnTo>
                <a:lnTo>
                  <a:pt x="49" y="194"/>
                </a:lnTo>
                <a:lnTo>
                  <a:pt x="47" y="200"/>
                </a:lnTo>
                <a:lnTo>
                  <a:pt x="47" y="207"/>
                </a:lnTo>
                <a:lnTo>
                  <a:pt x="47" y="215"/>
                </a:lnTo>
                <a:lnTo>
                  <a:pt x="47" y="222"/>
                </a:lnTo>
                <a:lnTo>
                  <a:pt x="47" y="228"/>
                </a:lnTo>
                <a:lnTo>
                  <a:pt x="49" y="238"/>
                </a:lnTo>
                <a:lnTo>
                  <a:pt x="49" y="243"/>
                </a:lnTo>
                <a:lnTo>
                  <a:pt x="51" y="253"/>
                </a:lnTo>
                <a:lnTo>
                  <a:pt x="49" y="260"/>
                </a:lnTo>
                <a:lnTo>
                  <a:pt x="45" y="266"/>
                </a:lnTo>
                <a:lnTo>
                  <a:pt x="39" y="272"/>
                </a:lnTo>
                <a:lnTo>
                  <a:pt x="36" y="274"/>
                </a:lnTo>
                <a:lnTo>
                  <a:pt x="28" y="274"/>
                </a:lnTo>
                <a:lnTo>
                  <a:pt x="22" y="272"/>
                </a:lnTo>
                <a:lnTo>
                  <a:pt x="17" y="266"/>
                </a:lnTo>
                <a:lnTo>
                  <a:pt x="15" y="260"/>
                </a:lnTo>
                <a:lnTo>
                  <a:pt x="11" y="249"/>
                </a:lnTo>
                <a:lnTo>
                  <a:pt x="9" y="241"/>
                </a:lnTo>
                <a:lnTo>
                  <a:pt x="7" y="234"/>
                </a:lnTo>
                <a:lnTo>
                  <a:pt x="5" y="224"/>
                </a:lnTo>
                <a:lnTo>
                  <a:pt x="3" y="215"/>
                </a:lnTo>
                <a:lnTo>
                  <a:pt x="3" y="207"/>
                </a:lnTo>
                <a:lnTo>
                  <a:pt x="2" y="200"/>
                </a:lnTo>
                <a:lnTo>
                  <a:pt x="2" y="192"/>
                </a:lnTo>
                <a:lnTo>
                  <a:pt x="0" y="184"/>
                </a:lnTo>
                <a:lnTo>
                  <a:pt x="0" y="177"/>
                </a:lnTo>
                <a:lnTo>
                  <a:pt x="0" y="169"/>
                </a:lnTo>
                <a:lnTo>
                  <a:pt x="2" y="161"/>
                </a:lnTo>
                <a:lnTo>
                  <a:pt x="2" y="154"/>
                </a:lnTo>
                <a:lnTo>
                  <a:pt x="2" y="146"/>
                </a:lnTo>
                <a:lnTo>
                  <a:pt x="3" y="139"/>
                </a:lnTo>
                <a:lnTo>
                  <a:pt x="5" y="133"/>
                </a:lnTo>
                <a:lnTo>
                  <a:pt x="5" y="123"/>
                </a:lnTo>
                <a:lnTo>
                  <a:pt x="5" y="118"/>
                </a:lnTo>
                <a:lnTo>
                  <a:pt x="7" y="110"/>
                </a:lnTo>
                <a:lnTo>
                  <a:pt x="11" y="102"/>
                </a:lnTo>
                <a:lnTo>
                  <a:pt x="11" y="95"/>
                </a:lnTo>
                <a:lnTo>
                  <a:pt x="13" y="87"/>
                </a:lnTo>
                <a:lnTo>
                  <a:pt x="17" y="80"/>
                </a:lnTo>
                <a:lnTo>
                  <a:pt x="19" y="74"/>
                </a:lnTo>
                <a:lnTo>
                  <a:pt x="20" y="64"/>
                </a:lnTo>
                <a:lnTo>
                  <a:pt x="22" y="59"/>
                </a:lnTo>
                <a:lnTo>
                  <a:pt x="26" y="51"/>
                </a:lnTo>
                <a:lnTo>
                  <a:pt x="28" y="44"/>
                </a:lnTo>
                <a:lnTo>
                  <a:pt x="32" y="34"/>
                </a:lnTo>
                <a:lnTo>
                  <a:pt x="34" y="26"/>
                </a:lnTo>
                <a:lnTo>
                  <a:pt x="38" y="19"/>
                </a:lnTo>
                <a:lnTo>
                  <a:pt x="39" y="11"/>
                </a:lnTo>
                <a:lnTo>
                  <a:pt x="43" y="5"/>
                </a:lnTo>
                <a:lnTo>
                  <a:pt x="45" y="2"/>
                </a:lnTo>
                <a:lnTo>
                  <a:pt x="51" y="0"/>
                </a:lnTo>
                <a:lnTo>
                  <a:pt x="57" y="0"/>
                </a:lnTo>
                <a:lnTo>
                  <a:pt x="58" y="2"/>
                </a:lnTo>
                <a:lnTo>
                  <a:pt x="64" y="5"/>
                </a:lnTo>
                <a:lnTo>
                  <a:pt x="64" y="11"/>
                </a:lnTo>
                <a:lnTo>
                  <a:pt x="66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5" name="Freeform 20"/>
          <p:cNvSpPr>
            <a:spLocks/>
          </p:cNvSpPr>
          <p:nvPr/>
        </p:nvSpPr>
        <p:spPr bwMode="auto">
          <a:xfrm>
            <a:off x="6924674" y="1529736"/>
            <a:ext cx="193539" cy="203814"/>
          </a:xfrm>
          <a:custGeom>
            <a:avLst/>
            <a:gdLst>
              <a:gd name="T0" fmla="*/ 2147483646 w 226"/>
              <a:gd name="T1" fmla="*/ 2147483646 h 238"/>
              <a:gd name="T2" fmla="*/ 2147483646 w 226"/>
              <a:gd name="T3" fmla="*/ 2147483646 h 238"/>
              <a:gd name="T4" fmla="*/ 2147483646 w 226"/>
              <a:gd name="T5" fmla="*/ 2147483646 h 238"/>
              <a:gd name="T6" fmla="*/ 2147483646 w 226"/>
              <a:gd name="T7" fmla="*/ 2147483646 h 238"/>
              <a:gd name="T8" fmla="*/ 2147483646 w 226"/>
              <a:gd name="T9" fmla="*/ 2147483646 h 238"/>
              <a:gd name="T10" fmla="*/ 2147483646 w 226"/>
              <a:gd name="T11" fmla="*/ 2147483646 h 238"/>
              <a:gd name="T12" fmla="*/ 2147483646 w 226"/>
              <a:gd name="T13" fmla="*/ 2147483646 h 238"/>
              <a:gd name="T14" fmla="*/ 2147483646 w 226"/>
              <a:gd name="T15" fmla="*/ 2147483646 h 238"/>
              <a:gd name="T16" fmla="*/ 2147483646 w 226"/>
              <a:gd name="T17" fmla="*/ 2147483646 h 238"/>
              <a:gd name="T18" fmla="*/ 2147483646 w 226"/>
              <a:gd name="T19" fmla="*/ 2147483646 h 238"/>
              <a:gd name="T20" fmla="*/ 2147483646 w 226"/>
              <a:gd name="T21" fmla="*/ 2147483646 h 238"/>
              <a:gd name="T22" fmla="*/ 2147483646 w 226"/>
              <a:gd name="T23" fmla="*/ 2147483646 h 238"/>
              <a:gd name="T24" fmla="*/ 2147483646 w 226"/>
              <a:gd name="T25" fmla="*/ 2147483646 h 238"/>
              <a:gd name="T26" fmla="*/ 2147483646 w 226"/>
              <a:gd name="T27" fmla="*/ 2147483646 h 238"/>
              <a:gd name="T28" fmla="*/ 2147483646 w 226"/>
              <a:gd name="T29" fmla="*/ 2147483646 h 238"/>
              <a:gd name="T30" fmla="*/ 2147483646 w 226"/>
              <a:gd name="T31" fmla="*/ 2147483646 h 238"/>
              <a:gd name="T32" fmla="*/ 2147483646 w 226"/>
              <a:gd name="T33" fmla="*/ 2147483646 h 238"/>
              <a:gd name="T34" fmla="*/ 2147483646 w 226"/>
              <a:gd name="T35" fmla="*/ 2147483646 h 238"/>
              <a:gd name="T36" fmla="*/ 2147483646 w 226"/>
              <a:gd name="T37" fmla="*/ 2147483646 h 238"/>
              <a:gd name="T38" fmla="*/ 2147483646 w 226"/>
              <a:gd name="T39" fmla="*/ 2147483646 h 238"/>
              <a:gd name="T40" fmla="*/ 2147483646 w 226"/>
              <a:gd name="T41" fmla="*/ 2147483646 h 238"/>
              <a:gd name="T42" fmla="*/ 0 w 226"/>
              <a:gd name="T43" fmla="*/ 2147483646 h 238"/>
              <a:gd name="T44" fmla="*/ 2147483646 w 226"/>
              <a:gd name="T45" fmla="*/ 2147483646 h 238"/>
              <a:gd name="T46" fmla="*/ 2147483646 w 226"/>
              <a:gd name="T47" fmla="*/ 2147483646 h 238"/>
              <a:gd name="T48" fmla="*/ 2147483646 w 226"/>
              <a:gd name="T49" fmla="*/ 2147483646 h 238"/>
              <a:gd name="T50" fmla="*/ 2147483646 w 226"/>
              <a:gd name="T51" fmla="*/ 2147483646 h 238"/>
              <a:gd name="T52" fmla="*/ 2147483646 w 226"/>
              <a:gd name="T53" fmla="*/ 2147483646 h 238"/>
              <a:gd name="T54" fmla="*/ 2147483646 w 226"/>
              <a:gd name="T55" fmla="*/ 2147483646 h 238"/>
              <a:gd name="T56" fmla="*/ 2147483646 w 226"/>
              <a:gd name="T57" fmla="*/ 2147483646 h 238"/>
              <a:gd name="T58" fmla="*/ 2147483646 w 226"/>
              <a:gd name="T59" fmla="*/ 2147483646 h 238"/>
              <a:gd name="T60" fmla="*/ 2147483646 w 226"/>
              <a:gd name="T61" fmla="*/ 2147483646 h 238"/>
              <a:gd name="T62" fmla="*/ 2147483646 w 226"/>
              <a:gd name="T63" fmla="*/ 2147483646 h 238"/>
              <a:gd name="T64" fmla="*/ 2147483646 w 226"/>
              <a:gd name="T65" fmla="*/ 2147483646 h 238"/>
              <a:gd name="T66" fmla="*/ 2147483646 w 226"/>
              <a:gd name="T67" fmla="*/ 2147483646 h 238"/>
              <a:gd name="T68" fmla="*/ 2147483646 w 226"/>
              <a:gd name="T69" fmla="*/ 2147483646 h 238"/>
              <a:gd name="T70" fmla="*/ 2147483646 w 226"/>
              <a:gd name="T71" fmla="*/ 2147483646 h 238"/>
              <a:gd name="T72" fmla="*/ 2147483646 w 226"/>
              <a:gd name="T73" fmla="*/ 2147483646 h 238"/>
              <a:gd name="T74" fmla="*/ 2147483646 w 226"/>
              <a:gd name="T75" fmla="*/ 2147483646 h 238"/>
              <a:gd name="T76" fmla="*/ 2147483646 w 226"/>
              <a:gd name="T77" fmla="*/ 2147483646 h 238"/>
              <a:gd name="T78" fmla="*/ 2147483646 w 226"/>
              <a:gd name="T79" fmla="*/ 0 h 238"/>
              <a:gd name="T80" fmla="*/ 2147483646 w 226"/>
              <a:gd name="T81" fmla="*/ 0 h 238"/>
              <a:gd name="T82" fmla="*/ 2147483646 w 226"/>
              <a:gd name="T83" fmla="*/ 0 h 238"/>
              <a:gd name="T84" fmla="*/ 2147483646 w 226"/>
              <a:gd name="T85" fmla="*/ 0 h 238"/>
              <a:gd name="T86" fmla="*/ 2147483646 w 226"/>
              <a:gd name="T87" fmla="*/ 2147483646 h 238"/>
              <a:gd name="T88" fmla="*/ 2147483646 w 226"/>
              <a:gd name="T89" fmla="*/ 2147483646 h 238"/>
              <a:gd name="T90" fmla="*/ 2147483646 w 226"/>
              <a:gd name="T91" fmla="*/ 2147483646 h 238"/>
              <a:gd name="T92" fmla="*/ 2147483646 w 226"/>
              <a:gd name="T93" fmla="*/ 2147483646 h 2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6"/>
              <a:gd name="T142" fmla="*/ 0 h 238"/>
              <a:gd name="T143" fmla="*/ 226 w 226"/>
              <a:gd name="T144" fmla="*/ 238 h 2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6" h="238">
                <a:moveTo>
                  <a:pt x="213" y="29"/>
                </a:moveTo>
                <a:lnTo>
                  <a:pt x="207" y="29"/>
                </a:lnTo>
                <a:lnTo>
                  <a:pt x="201" y="31"/>
                </a:lnTo>
                <a:lnTo>
                  <a:pt x="196" y="33"/>
                </a:lnTo>
                <a:lnTo>
                  <a:pt x="192" y="34"/>
                </a:lnTo>
                <a:lnTo>
                  <a:pt x="180" y="38"/>
                </a:lnTo>
                <a:lnTo>
                  <a:pt x="173" y="42"/>
                </a:lnTo>
                <a:lnTo>
                  <a:pt x="163" y="46"/>
                </a:lnTo>
                <a:lnTo>
                  <a:pt x="156" y="50"/>
                </a:lnTo>
                <a:lnTo>
                  <a:pt x="148" y="53"/>
                </a:lnTo>
                <a:lnTo>
                  <a:pt x="140" y="59"/>
                </a:lnTo>
                <a:lnTo>
                  <a:pt x="135" y="63"/>
                </a:lnTo>
                <a:lnTo>
                  <a:pt x="129" y="67"/>
                </a:lnTo>
                <a:lnTo>
                  <a:pt x="123" y="72"/>
                </a:lnTo>
                <a:lnTo>
                  <a:pt x="118" y="78"/>
                </a:lnTo>
                <a:lnTo>
                  <a:pt x="112" y="82"/>
                </a:lnTo>
                <a:lnTo>
                  <a:pt x="108" y="88"/>
                </a:lnTo>
                <a:lnTo>
                  <a:pt x="102" y="93"/>
                </a:lnTo>
                <a:lnTo>
                  <a:pt x="101" y="99"/>
                </a:lnTo>
                <a:lnTo>
                  <a:pt x="95" y="105"/>
                </a:lnTo>
                <a:lnTo>
                  <a:pt x="91" y="111"/>
                </a:lnTo>
                <a:lnTo>
                  <a:pt x="85" y="116"/>
                </a:lnTo>
                <a:lnTo>
                  <a:pt x="83" y="124"/>
                </a:lnTo>
                <a:lnTo>
                  <a:pt x="80" y="128"/>
                </a:lnTo>
                <a:lnTo>
                  <a:pt x="78" y="137"/>
                </a:lnTo>
                <a:lnTo>
                  <a:pt x="74" y="145"/>
                </a:lnTo>
                <a:lnTo>
                  <a:pt x="72" y="152"/>
                </a:lnTo>
                <a:lnTo>
                  <a:pt x="68" y="160"/>
                </a:lnTo>
                <a:lnTo>
                  <a:pt x="65" y="168"/>
                </a:lnTo>
                <a:lnTo>
                  <a:pt x="61" y="175"/>
                </a:lnTo>
                <a:lnTo>
                  <a:pt x="59" y="185"/>
                </a:lnTo>
                <a:lnTo>
                  <a:pt x="55" y="192"/>
                </a:lnTo>
                <a:lnTo>
                  <a:pt x="51" y="204"/>
                </a:lnTo>
                <a:lnTo>
                  <a:pt x="49" y="209"/>
                </a:lnTo>
                <a:lnTo>
                  <a:pt x="47" y="213"/>
                </a:lnTo>
                <a:lnTo>
                  <a:pt x="44" y="219"/>
                </a:lnTo>
                <a:lnTo>
                  <a:pt x="44" y="225"/>
                </a:lnTo>
                <a:lnTo>
                  <a:pt x="38" y="232"/>
                </a:lnTo>
                <a:lnTo>
                  <a:pt x="30" y="238"/>
                </a:lnTo>
                <a:lnTo>
                  <a:pt x="23" y="238"/>
                </a:lnTo>
                <a:lnTo>
                  <a:pt x="15" y="238"/>
                </a:lnTo>
                <a:lnTo>
                  <a:pt x="9" y="236"/>
                </a:lnTo>
                <a:lnTo>
                  <a:pt x="4" y="230"/>
                </a:lnTo>
                <a:lnTo>
                  <a:pt x="0" y="223"/>
                </a:lnTo>
                <a:lnTo>
                  <a:pt x="2" y="211"/>
                </a:lnTo>
                <a:lnTo>
                  <a:pt x="2" y="206"/>
                </a:lnTo>
                <a:lnTo>
                  <a:pt x="4" y="202"/>
                </a:lnTo>
                <a:lnTo>
                  <a:pt x="4" y="196"/>
                </a:lnTo>
                <a:lnTo>
                  <a:pt x="4" y="190"/>
                </a:lnTo>
                <a:lnTo>
                  <a:pt x="8" y="181"/>
                </a:lnTo>
                <a:lnTo>
                  <a:pt x="9" y="171"/>
                </a:lnTo>
                <a:lnTo>
                  <a:pt x="13" y="160"/>
                </a:lnTo>
                <a:lnTo>
                  <a:pt x="17" y="152"/>
                </a:lnTo>
                <a:lnTo>
                  <a:pt x="19" y="141"/>
                </a:lnTo>
                <a:lnTo>
                  <a:pt x="25" y="133"/>
                </a:lnTo>
                <a:lnTo>
                  <a:pt x="27" y="124"/>
                </a:lnTo>
                <a:lnTo>
                  <a:pt x="32" y="114"/>
                </a:lnTo>
                <a:lnTo>
                  <a:pt x="38" y="105"/>
                </a:lnTo>
                <a:lnTo>
                  <a:pt x="44" y="97"/>
                </a:lnTo>
                <a:lnTo>
                  <a:pt x="47" y="88"/>
                </a:lnTo>
                <a:lnTo>
                  <a:pt x="53" y="80"/>
                </a:lnTo>
                <a:lnTo>
                  <a:pt x="59" y="72"/>
                </a:lnTo>
                <a:lnTo>
                  <a:pt x="65" y="67"/>
                </a:lnTo>
                <a:lnTo>
                  <a:pt x="72" y="59"/>
                </a:lnTo>
                <a:lnTo>
                  <a:pt x="78" y="52"/>
                </a:lnTo>
                <a:lnTo>
                  <a:pt x="83" y="46"/>
                </a:lnTo>
                <a:lnTo>
                  <a:pt x="93" y="40"/>
                </a:lnTo>
                <a:lnTo>
                  <a:pt x="101" y="34"/>
                </a:lnTo>
                <a:lnTo>
                  <a:pt x="108" y="29"/>
                </a:lnTo>
                <a:lnTo>
                  <a:pt x="116" y="23"/>
                </a:lnTo>
                <a:lnTo>
                  <a:pt x="125" y="19"/>
                </a:lnTo>
                <a:lnTo>
                  <a:pt x="135" y="13"/>
                </a:lnTo>
                <a:lnTo>
                  <a:pt x="142" y="10"/>
                </a:lnTo>
                <a:lnTo>
                  <a:pt x="148" y="8"/>
                </a:lnTo>
                <a:lnTo>
                  <a:pt x="152" y="8"/>
                </a:lnTo>
                <a:lnTo>
                  <a:pt x="159" y="6"/>
                </a:lnTo>
                <a:lnTo>
                  <a:pt x="163" y="4"/>
                </a:lnTo>
                <a:lnTo>
                  <a:pt x="169" y="2"/>
                </a:lnTo>
                <a:lnTo>
                  <a:pt x="175" y="2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6" y="0"/>
                </a:lnTo>
                <a:lnTo>
                  <a:pt x="201" y="0"/>
                </a:lnTo>
                <a:lnTo>
                  <a:pt x="209" y="0"/>
                </a:lnTo>
                <a:lnTo>
                  <a:pt x="215" y="0"/>
                </a:lnTo>
                <a:lnTo>
                  <a:pt x="220" y="2"/>
                </a:lnTo>
                <a:lnTo>
                  <a:pt x="222" y="4"/>
                </a:lnTo>
                <a:lnTo>
                  <a:pt x="226" y="10"/>
                </a:lnTo>
                <a:lnTo>
                  <a:pt x="224" y="15"/>
                </a:lnTo>
                <a:lnTo>
                  <a:pt x="222" y="19"/>
                </a:lnTo>
                <a:lnTo>
                  <a:pt x="218" y="23"/>
                </a:lnTo>
                <a:lnTo>
                  <a:pt x="213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6" name="Freeform 21"/>
          <p:cNvSpPr>
            <a:spLocks/>
          </p:cNvSpPr>
          <p:nvPr/>
        </p:nvSpPr>
        <p:spPr bwMode="auto">
          <a:xfrm>
            <a:off x="7004051" y="1667553"/>
            <a:ext cx="149008" cy="164422"/>
          </a:xfrm>
          <a:custGeom>
            <a:avLst/>
            <a:gdLst>
              <a:gd name="T0" fmla="*/ 2147483646 w 172"/>
              <a:gd name="T1" fmla="*/ 2147483646 h 193"/>
              <a:gd name="T2" fmla="*/ 2147483646 w 172"/>
              <a:gd name="T3" fmla="*/ 2147483646 h 193"/>
              <a:gd name="T4" fmla="*/ 2147483646 w 172"/>
              <a:gd name="T5" fmla="*/ 2147483646 h 193"/>
              <a:gd name="T6" fmla="*/ 2147483646 w 172"/>
              <a:gd name="T7" fmla="*/ 2147483646 h 193"/>
              <a:gd name="T8" fmla="*/ 2147483646 w 172"/>
              <a:gd name="T9" fmla="*/ 2147483646 h 193"/>
              <a:gd name="T10" fmla="*/ 2147483646 w 172"/>
              <a:gd name="T11" fmla="*/ 2147483646 h 193"/>
              <a:gd name="T12" fmla="*/ 2147483646 w 172"/>
              <a:gd name="T13" fmla="*/ 2147483646 h 193"/>
              <a:gd name="T14" fmla="*/ 2147483646 w 172"/>
              <a:gd name="T15" fmla="*/ 2147483646 h 193"/>
              <a:gd name="T16" fmla="*/ 2147483646 w 172"/>
              <a:gd name="T17" fmla="*/ 2147483646 h 193"/>
              <a:gd name="T18" fmla="*/ 2147483646 w 172"/>
              <a:gd name="T19" fmla="*/ 2147483646 h 193"/>
              <a:gd name="T20" fmla="*/ 2147483646 w 172"/>
              <a:gd name="T21" fmla="*/ 2147483646 h 193"/>
              <a:gd name="T22" fmla="*/ 2147483646 w 172"/>
              <a:gd name="T23" fmla="*/ 2147483646 h 193"/>
              <a:gd name="T24" fmla="*/ 2147483646 w 172"/>
              <a:gd name="T25" fmla="*/ 2147483646 h 193"/>
              <a:gd name="T26" fmla="*/ 2147483646 w 172"/>
              <a:gd name="T27" fmla="*/ 2147483646 h 193"/>
              <a:gd name="T28" fmla="*/ 2147483646 w 172"/>
              <a:gd name="T29" fmla="*/ 2147483646 h 193"/>
              <a:gd name="T30" fmla="*/ 2147483646 w 172"/>
              <a:gd name="T31" fmla="*/ 2147483646 h 193"/>
              <a:gd name="T32" fmla="*/ 2147483646 w 172"/>
              <a:gd name="T33" fmla="*/ 2147483646 h 193"/>
              <a:gd name="T34" fmla="*/ 0 w 172"/>
              <a:gd name="T35" fmla="*/ 2147483646 h 193"/>
              <a:gd name="T36" fmla="*/ 2147483646 w 172"/>
              <a:gd name="T37" fmla="*/ 2147483646 h 193"/>
              <a:gd name="T38" fmla="*/ 2147483646 w 172"/>
              <a:gd name="T39" fmla="*/ 2147483646 h 193"/>
              <a:gd name="T40" fmla="*/ 2147483646 w 172"/>
              <a:gd name="T41" fmla="*/ 2147483646 h 193"/>
              <a:gd name="T42" fmla="*/ 2147483646 w 172"/>
              <a:gd name="T43" fmla="*/ 2147483646 h 193"/>
              <a:gd name="T44" fmla="*/ 2147483646 w 172"/>
              <a:gd name="T45" fmla="*/ 2147483646 h 193"/>
              <a:gd name="T46" fmla="*/ 2147483646 w 172"/>
              <a:gd name="T47" fmla="*/ 2147483646 h 193"/>
              <a:gd name="T48" fmla="*/ 2147483646 w 172"/>
              <a:gd name="T49" fmla="*/ 2147483646 h 193"/>
              <a:gd name="T50" fmla="*/ 2147483646 w 172"/>
              <a:gd name="T51" fmla="*/ 2147483646 h 193"/>
              <a:gd name="T52" fmla="*/ 2147483646 w 172"/>
              <a:gd name="T53" fmla="*/ 2147483646 h 193"/>
              <a:gd name="T54" fmla="*/ 2147483646 w 172"/>
              <a:gd name="T55" fmla="*/ 2147483646 h 193"/>
              <a:gd name="T56" fmla="*/ 2147483646 w 172"/>
              <a:gd name="T57" fmla="*/ 2147483646 h 193"/>
              <a:gd name="T58" fmla="*/ 2147483646 w 172"/>
              <a:gd name="T59" fmla="*/ 2147483646 h 193"/>
              <a:gd name="T60" fmla="*/ 2147483646 w 172"/>
              <a:gd name="T61" fmla="*/ 2147483646 h 193"/>
              <a:gd name="T62" fmla="*/ 2147483646 w 172"/>
              <a:gd name="T63" fmla="*/ 2147483646 h 193"/>
              <a:gd name="T64" fmla="*/ 2147483646 w 172"/>
              <a:gd name="T65" fmla="*/ 2147483646 h 193"/>
              <a:gd name="T66" fmla="*/ 2147483646 w 172"/>
              <a:gd name="T67" fmla="*/ 2147483646 h 193"/>
              <a:gd name="T68" fmla="*/ 2147483646 w 172"/>
              <a:gd name="T69" fmla="*/ 0 h 193"/>
              <a:gd name="T70" fmla="*/ 2147483646 w 172"/>
              <a:gd name="T71" fmla="*/ 2147483646 h 193"/>
              <a:gd name="T72" fmla="*/ 2147483646 w 172"/>
              <a:gd name="T73" fmla="*/ 2147483646 h 193"/>
              <a:gd name="T74" fmla="*/ 2147483646 w 172"/>
              <a:gd name="T75" fmla="*/ 2147483646 h 193"/>
              <a:gd name="T76" fmla="*/ 2147483646 w 172"/>
              <a:gd name="T77" fmla="*/ 2147483646 h 1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"/>
              <a:gd name="T118" fmla="*/ 0 h 193"/>
              <a:gd name="T119" fmla="*/ 172 w 172"/>
              <a:gd name="T120" fmla="*/ 193 h 1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" h="193">
                <a:moveTo>
                  <a:pt x="163" y="31"/>
                </a:moveTo>
                <a:lnTo>
                  <a:pt x="157" y="35"/>
                </a:lnTo>
                <a:lnTo>
                  <a:pt x="150" y="37"/>
                </a:lnTo>
                <a:lnTo>
                  <a:pt x="144" y="40"/>
                </a:lnTo>
                <a:lnTo>
                  <a:pt x="140" y="42"/>
                </a:lnTo>
                <a:lnTo>
                  <a:pt x="134" y="46"/>
                </a:lnTo>
                <a:lnTo>
                  <a:pt x="129" y="50"/>
                </a:lnTo>
                <a:lnTo>
                  <a:pt x="125" y="54"/>
                </a:lnTo>
                <a:lnTo>
                  <a:pt x="119" y="59"/>
                </a:lnTo>
                <a:lnTo>
                  <a:pt x="110" y="67"/>
                </a:lnTo>
                <a:lnTo>
                  <a:pt x="102" y="77"/>
                </a:lnTo>
                <a:lnTo>
                  <a:pt x="98" y="80"/>
                </a:lnTo>
                <a:lnTo>
                  <a:pt x="93" y="86"/>
                </a:lnTo>
                <a:lnTo>
                  <a:pt x="89" y="92"/>
                </a:lnTo>
                <a:lnTo>
                  <a:pt x="87" y="96"/>
                </a:lnTo>
                <a:lnTo>
                  <a:pt x="77" y="105"/>
                </a:lnTo>
                <a:lnTo>
                  <a:pt x="72" y="117"/>
                </a:lnTo>
                <a:lnTo>
                  <a:pt x="68" y="122"/>
                </a:lnTo>
                <a:lnTo>
                  <a:pt x="62" y="128"/>
                </a:lnTo>
                <a:lnTo>
                  <a:pt x="60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7" y="155"/>
                </a:lnTo>
                <a:lnTo>
                  <a:pt x="45" y="160"/>
                </a:lnTo>
                <a:lnTo>
                  <a:pt x="41" y="166"/>
                </a:lnTo>
                <a:lnTo>
                  <a:pt x="39" y="172"/>
                </a:lnTo>
                <a:lnTo>
                  <a:pt x="36" y="177"/>
                </a:lnTo>
                <a:lnTo>
                  <a:pt x="34" y="185"/>
                </a:lnTo>
                <a:lnTo>
                  <a:pt x="28" y="191"/>
                </a:lnTo>
                <a:lnTo>
                  <a:pt x="22" y="193"/>
                </a:lnTo>
                <a:lnTo>
                  <a:pt x="17" y="193"/>
                </a:lnTo>
                <a:lnTo>
                  <a:pt x="11" y="193"/>
                </a:lnTo>
                <a:lnTo>
                  <a:pt x="5" y="191"/>
                </a:lnTo>
                <a:lnTo>
                  <a:pt x="1" y="187"/>
                </a:lnTo>
                <a:lnTo>
                  <a:pt x="0" y="179"/>
                </a:lnTo>
                <a:lnTo>
                  <a:pt x="1" y="174"/>
                </a:lnTo>
                <a:lnTo>
                  <a:pt x="3" y="164"/>
                </a:lnTo>
                <a:lnTo>
                  <a:pt x="5" y="158"/>
                </a:lnTo>
                <a:lnTo>
                  <a:pt x="7" y="151"/>
                </a:lnTo>
                <a:lnTo>
                  <a:pt x="11" y="141"/>
                </a:lnTo>
                <a:lnTo>
                  <a:pt x="13" y="134"/>
                </a:lnTo>
                <a:lnTo>
                  <a:pt x="17" y="128"/>
                </a:lnTo>
                <a:lnTo>
                  <a:pt x="19" y="120"/>
                </a:lnTo>
                <a:lnTo>
                  <a:pt x="22" y="115"/>
                </a:lnTo>
                <a:lnTo>
                  <a:pt x="26" y="107"/>
                </a:lnTo>
                <a:lnTo>
                  <a:pt x="28" y="99"/>
                </a:lnTo>
                <a:lnTo>
                  <a:pt x="32" y="94"/>
                </a:lnTo>
                <a:lnTo>
                  <a:pt x="36" y="88"/>
                </a:lnTo>
                <a:lnTo>
                  <a:pt x="39" y="82"/>
                </a:lnTo>
                <a:lnTo>
                  <a:pt x="43" y="77"/>
                </a:lnTo>
                <a:lnTo>
                  <a:pt x="47" y="69"/>
                </a:lnTo>
                <a:lnTo>
                  <a:pt x="53" y="65"/>
                </a:lnTo>
                <a:lnTo>
                  <a:pt x="57" y="59"/>
                </a:lnTo>
                <a:lnTo>
                  <a:pt x="60" y="54"/>
                </a:lnTo>
                <a:lnTo>
                  <a:pt x="66" y="48"/>
                </a:lnTo>
                <a:lnTo>
                  <a:pt x="72" y="44"/>
                </a:lnTo>
                <a:lnTo>
                  <a:pt x="76" y="39"/>
                </a:lnTo>
                <a:lnTo>
                  <a:pt x="81" y="35"/>
                </a:lnTo>
                <a:lnTo>
                  <a:pt x="89" y="29"/>
                </a:lnTo>
                <a:lnTo>
                  <a:pt x="95" y="27"/>
                </a:lnTo>
                <a:lnTo>
                  <a:pt x="100" y="21"/>
                </a:lnTo>
                <a:lnTo>
                  <a:pt x="108" y="18"/>
                </a:lnTo>
                <a:lnTo>
                  <a:pt x="114" y="16"/>
                </a:lnTo>
                <a:lnTo>
                  <a:pt x="121" y="12"/>
                </a:lnTo>
                <a:lnTo>
                  <a:pt x="129" y="8"/>
                </a:lnTo>
                <a:lnTo>
                  <a:pt x="136" y="6"/>
                </a:lnTo>
                <a:lnTo>
                  <a:pt x="144" y="4"/>
                </a:lnTo>
                <a:lnTo>
                  <a:pt x="153" y="2"/>
                </a:lnTo>
                <a:lnTo>
                  <a:pt x="159" y="0"/>
                </a:lnTo>
                <a:lnTo>
                  <a:pt x="165" y="2"/>
                </a:lnTo>
                <a:lnTo>
                  <a:pt x="169" y="4"/>
                </a:lnTo>
                <a:lnTo>
                  <a:pt x="172" y="10"/>
                </a:lnTo>
                <a:lnTo>
                  <a:pt x="172" y="16"/>
                </a:lnTo>
                <a:lnTo>
                  <a:pt x="172" y="21"/>
                </a:lnTo>
                <a:lnTo>
                  <a:pt x="169" y="27"/>
                </a:lnTo>
                <a:lnTo>
                  <a:pt x="16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7" name="Freeform 8"/>
          <p:cNvSpPr>
            <a:spLocks/>
          </p:cNvSpPr>
          <p:nvPr/>
        </p:nvSpPr>
        <p:spPr bwMode="auto">
          <a:xfrm>
            <a:off x="2824164" y="3465287"/>
            <a:ext cx="515530" cy="393927"/>
          </a:xfrm>
          <a:custGeom>
            <a:avLst/>
            <a:gdLst>
              <a:gd name="T0" fmla="*/ 2147483646 w 602"/>
              <a:gd name="T1" fmla="*/ 2147483646 h 550"/>
              <a:gd name="T2" fmla="*/ 2147483646 w 602"/>
              <a:gd name="T3" fmla="*/ 2147483646 h 550"/>
              <a:gd name="T4" fmla="*/ 2147483646 w 602"/>
              <a:gd name="T5" fmla="*/ 2147483646 h 550"/>
              <a:gd name="T6" fmla="*/ 2147483646 w 602"/>
              <a:gd name="T7" fmla="*/ 2147483646 h 550"/>
              <a:gd name="T8" fmla="*/ 2147483646 w 602"/>
              <a:gd name="T9" fmla="*/ 2147483646 h 550"/>
              <a:gd name="T10" fmla="*/ 2147483646 w 602"/>
              <a:gd name="T11" fmla="*/ 2147483646 h 550"/>
              <a:gd name="T12" fmla="*/ 2147483646 w 602"/>
              <a:gd name="T13" fmla="*/ 2147483646 h 550"/>
              <a:gd name="T14" fmla="*/ 2147483646 w 602"/>
              <a:gd name="T15" fmla="*/ 2147483646 h 550"/>
              <a:gd name="T16" fmla="*/ 2147483646 w 602"/>
              <a:gd name="T17" fmla="*/ 2147483646 h 550"/>
              <a:gd name="T18" fmla="*/ 2147483646 w 602"/>
              <a:gd name="T19" fmla="*/ 2147483646 h 550"/>
              <a:gd name="T20" fmla="*/ 2147483646 w 602"/>
              <a:gd name="T21" fmla="*/ 2147483646 h 550"/>
              <a:gd name="T22" fmla="*/ 2147483646 w 602"/>
              <a:gd name="T23" fmla="*/ 2147483646 h 550"/>
              <a:gd name="T24" fmla="*/ 2147483646 w 602"/>
              <a:gd name="T25" fmla="*/ 2147483646 h 550"/>
              <a:gd name="T26" fmla="*/ 2147483646 w 602"/>
              <a:gd name="T27" fmla="*/ 2147483646 h 550"/>
              <a:gd name="T28" fmla="*/ 2147483646 w 602"/>
              <a:gd name="T29" fmla="*/ 2147483646 h 550"/>
              <a:gd name="T30" fmla="*/ 2147483646 w 602"/>
              <a:gd name="T31" fmla="*/ 2147483646 h 550"/>
              <a:gd name="T32" fmla="*/ 2147483646 w 602"/>
              <a:gd name="T33" fmla="*/ 2147483646 h 550"/>
              <a:gd name="T34" fmla="*/ 2147483646 w 602"/>
              <a:gd name="T35" fmla="*/ 2147483646 h 550"/>
              <a:gd name="T36" fmla="*/ 2147483646 w 602"/>
              <a:gd name="T37" fmla="*/ 2147483646 h 550"/>
              <a:gd name="T38" fmla="*/ 2147483646 w 602"/>
              <a:gd name="T39" fmla="*/ 2147483646 h 550"/>
              <a:gd name="T40" fmla="*/ 2147483646 w 602"/>
              <a:gd name="T41" fmla="*/ 2147483646 h 550"/>
              <a:gd name="T42" fmla="*/ 2147483646 w 602"/>
              <a:gd name="T43" fmla="*/ 2147483646 h 550"/>
              <a:gd name="T44" fmla="*/ 2147483646 w 602"/>
              <a:gd name="T45" fmla="*/ 2147483646 h 550"/>
              <a:gd name="T46" fmla="*/ 2147483646 w 602"/>
              <a:gd name="T47" fmla="*/ 2147483646 h 550"/>
              <a:gd name="T48" fmla="*/ 2147483646 w 602"/>
              <a:gd name="T49" fmla="*/ 2147483646 h 550"/>
              <a:gd name="T50" fmla="*/ 2147483646 w 602"/>
              <a:gd name="T51" fmla="*/ 2147483646 h 550"/>
              <a:gd name="T52" fmla="*/ 2147483646 w 602"/>
              <a:gd name="T53" fmla="*/ 2147483646 h 550"/>
              <a:gd name="T54" fmla="*/ 2147483646 w 602"/>
              <a:gd name="T55" fmla="*/ 2147483646 h 550"/>
              <a:gd name="T56" fmla="*/ 2147483646 w 602"/>
              <a:gd name="T57" fmla="*/ 2147483646 h 550"/>
              <a:gd name="T58" fmla="*/ 2147483646 w 602"/>
              <a:gd name="T59" fmla="*/ 2147483646 h 550"/>
              <a:gd name="T60" fmla="*/ 2147483646 w 602"/>
              <a:gd name="T61" fmla="*/ 2147483646 h 550"/>
              <a:gd name="T62" fmla="*/ 2147483646 w 602"/>
              <a:gd name="T63" fmla="*/ 2147483646 h 550"/>
              <a:gd name="T64" fmla="*/ 2147483646 w 602"/>
              <a:gd name="T65" fmla="*/ 2147483646 h 550"/>
              <a:gd name="T66" fmla="*/ 2147483646 w 602"/>
              <a:gd name="T67" fmla="*/ 2147483646 h 550"/>
              <a:gd name="T68" fmla="*/ 2147483646 w 602"/>
              <a:gd name="T69" fmla="*/ 2147483646 h 550"/>
              <a:gd name="T70" fmla="*/ 2147483646 w 602"/>
              <a:gd name="T71" fmla="*/ 2147483646 h 550"/>
              <a:gd name="T72" fmla="*/ 2147483646 w 602"/>
              <a:gd name="T73" fmla="*/ 0 h 550"/>
              <a:gd name="T74" fmla="*/ 2147483646 w 602"/>
              <a:gd name="T75" fmla="*/ 2147483646 h 550"/>
              <a:gd name="T76" fmla="*/ 2147483646 w 602"/>
              <a:gd name="T77" fmla="*/ 2147483646 h 550"/>
              <a:gd name="T78" fmla="*/ 2147483646 w 602"/>
              <a:gd name="T79" fmla="*/ 2147483646 h 550"/>
              <a:gd name="T80" fmla="*/ 2147483646 w 602"/>
              <a:gd name="T81" fmla="*/ 2147483646 h 550"/>
              <a:gd name="T82" fmla="*/ 2147483646 w 602"/>
              <a:gd name="T83" fmla="*/ 2147483646 h 550"/>
              <a:gd name="T84" fmla="*/ 2147483646 w 602"/>
              <a:gd name="T85" fmla="*/ 2147483646 h 550"/>
              <a:gd name="T86" fmla="*/ 2147483646 w 602"/>
              <a:gd name="T87" fmla="*/ 2147483646 h 550"/>
              <a:gd name="T88" fmla="*/ 2147483646 w 602"/>
              <a:gd name="T89" fmla="*/ 2147483646 h 550"/>
              <a:gd name="T90" fmla="*/ 2147483646 w 602"/>
              <a:gd name="T91" fmla="*/ 2147483646 h 550"/>
              <a:gd name="T92" fmla="*/ 2147483646 w 602"/>
              <a:gd name="T93" fmla="*/ 2147483646 h 550"/>
              <a:gd name="T94" fmla="*/ 2147483646 w 602"/>
              <a:gd name="T95" fmla="*/ 2147483646 h 550"/>
              <a:gd name="T96" fmla="*/ 2147483646 w 602"/>
              <a:gd name="T97" fmla="*/ 2147483646 h 550"/>
              <a:gd name="T98" fmla="*/ 2147483646 w 602"/>
              <a:gd name="T99" fmla="*/ 2147483646 h 550"/>
              <a:gd name="T100" fmla="*/ 2147483646 w 602"/>
              <a:gd name="T101" fmla="*/ 2147483646 h 550"/>
              <a:gd name="T102" fmla="*/ 2147483646 w 602"/>
              <a:gd name="T103" fmla="*/ 2147483646 h 550"/>
              <a:gd name="T104" fmla="*/ 2147483646 w 602"/>
              <a:gd name="T105" fmla="*/ 2147483646 h 550"/>
              <a:gd name="T106" fmla="*/ 2147483646 w 602"/>
              <a:gd name="T107" fmla="*/ 2147483646 h 550"/>
              <a:gd name="T108" fmla="*/ 2147483646 w 602"/>
              <a:gd name="T109" fmla="*/ 2147483646 h 550"/>
              <a:gd name="T110" fmla="*/ 2147483646 w 602"/>
              <a:gd name="T111" fmla="*/ 2147483646 h 550"/>
              <a:gd name="T112" fmla="*/ 2147483646 w 602"/>
              <a:gd name="T113" fmla="*/ 2147483646 h 550"/>
              <a:gd name="T114" fmla="*/ 2147483646 w 602"/>
              <a:gd name="T115" fmla="*/ 2147483646 h 550"/>
              <a:gd name="T116" fmla="*/ 2147483646 w 602"/>
              <a:gd name="T117" fmla="*/ 2147483646 h 550"/>
              <a:gd name="T118" fmla="*/ 2147483646 w 602"/>
              <a:gd name="T119" fmla="*/ 2147483646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2"/>
              <a:gd name="T181" fmla="*/ 0 h 550"/>
              <a:gd name="T182" fmla="*/ 602 w 602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2" h="550">
                <a:moveTo>
                  <a:pt x="545" y="310"/>
                </a:moveTo>
                <a:lnTo>
                  <a:pt x="547" y="305"/>
                </a:lnTo>
                <a:lnTo>
                  <a:pt x="553" y="299"/>
                </a:lnTo>
                <a:lnTo>
                  <a:pt x="555" y="293"/>
                </a:lnTo>
                <a:lnTo>
                  <a:pt x="560" y="289"/>
                </a:lnTo>
                <a:lnTo>
                  <a:pt x="566" y="284"/>
                </a:lnTo>
                <a:lnTo>
                  <a:pt x="570" y="282"/>
                </a:lnTo>
                <a:lnTo>
                  <a:pt x="581" y="276"/>
                </a:lnTo>
                <a:lnTo>
                  <a:pt x="589" y="276"/>
                </a:lnTo>
                <a:lnTo>
                  <a:pt x="594" y="276"/>
                </a:lnTo>
                <a:lnTo>
                  <a:pt x="598" y="282"/>
                </a:lnTo>
                <a:lnTo>
                  <a:pt x="598" y="286"/>
                </a:lnTo>
                <a:lnTo>
                  <a:pt x="600" y="291"/>
                </a:lnTo>
                <a:lnTo>
                  <a:pt x="600" y="295"/>
                </a:lnTo>
                <a:lnTo>
                  <a:pt x="602" y="303"/>
                </a:lnTo>
                <a:lnTo>
                  <a:pt x="602" y="307"/>
                </a:lnTo>
                <a:lnTo>
                  <a:pt x="602" y="312"/>
                </a:lnTo>
                <a:lnTo>
                  <a:pt x="600" y="318"/>
                </a:lnTo>
                <a:lnTo>
                  <a:pt x="600" y="324"/>
                </a:lnTo>
                <a:lnTo>
                  <a:pt x="594" y="333"/>
                </a:lnTo>
                <a:lnTo>
                  <a:pt x="587" y="343"/>
                </a:lnTo>
                <a:lnTo>
                  <a:pt x="577" y="350"/>
                </a:lnTo>
                <a:lnTo>
                  <a:pt x="568" y="360"/>
                </a:lnTo>
                <a:lnTo>
                  <a:pt x="562" y="364"/>
                </a:lnTo>
                <a:lnTo>
                  <a:pt x="556" y="369"/>
                </a:lnTo>
                <a:lnTo>
                  <a:pt x="553" y="373"/>
                </a:lnTo>
                <a:lnTo>
                  <a:pt x="547" y="379"/>
                </a:lnTo>
                <a:lnTo>
                  <a:pt x="541" y="381"/>
                </a:lnTo>
                <a:lnTo>
                  <a:pt x="536" y="386"/>
                </a:lnTo>
                <a:lnTo>
                  <a:pt x="530" y="390"/>
                </a:lnTo>
                <a:lnTo>
                  <a:pt x="524" y="394"/>
                </a:lnTo>
                <a:lnTo>
                  <a:pt x="518" y="400"/>
                </a:lnTo>
                <a:lnTo>
                  <a:pt x="513" y="404"/>
                </a:lnTo>
                <a:lnTo>
                  <a:pt x="509" y="411"/>
                </a:lnTo>
                <a:lnTo>
                  <a:pt x="505" y="415"/>
                </a:lnTo>
                <a:lnTo>
                  <a:pt x="501" y="421"/>
                </a:lnTo>
                <a:lnTo>
                  <a:pt x="496" y="426"/>
                </a:lnTo>
                <a:lnTo>
                  <a:pt x="494" y="432"/>
                </a:lnTo>
                <a:lnTo>
                  <a:pt x="490" y="440"/>
                </a:lnTo>
                <a:lnTo>
                  <a:pt x="488" y="445"/>
                </a:lnTo>
                <a:lnTo>
                  <a:pt x="488" y="453"/>
                </a:lnTo>
                <a:lnTo>
                  <a:pt x="486" y="462"/>
                </a:lnTo>
                <a:lnTo>
                  <a:pt x="486" y="470"/>
                </a:lnTo>
                <a:lnTo>
                  <a:pt x="484" y="478"/>
                </a:lnTo>
                <a:lnTo>
                  <a:pt x="484" y="485"/>
                </a:lnTo>
                <a:lnTo>
                  <a:pt x="482" y="491"/>
                </a:lnTo>
                <a:lnTo>
                  <a:pt x="482" y="499"/>
                </a:lnTo>
                <a:lnTo>
                  <a:pt x="479" y="504"/>
                </a:lnTo>
                <a:lnTo>
                  <a:pt x="477" y="510"/>
                </a:lnTo>
                <a:lnTo>
                  <a:pt x="471" y="516"/>
                </a:lnTo>
                <a:lnTo>
                  <a:pt x="469" y="521"/>
                </a:lnTo>
                <a:lnTo>
                  <a:pt x="461" y="531"/>
                </a:lnTo>
                <a:lnTo>
                  <a:pt x="452" y="539"/>
                </a:lnTo>
                <a:lnTo>
                  <a:pt x="446" y="542"/>
                </a:lnTo>
                <a:lnTo>
                  <a:pt x="442" y="544"/>
                </a:lnTo>
                <a:lnTo>
                  <a:pt x="437" y="546"/>
                </a:lnTo>
                <a:lnTo>
                  <a:pt x="431" y="550"/>
                </a:lnTo>
                <a:lnTo>
                  <a:pt x="425" y="550"/>
                </a:lnTo>
                <a:lnTo>
                  <a:pt x="420" y="550"/>
                </a:lnTo>
                <a:lnTo>
                  <a:pt x="414" y="550"/>
                </a:lnTo>
                <a:lnTo>
                  <a:pt x="408" y="550"/>
                </a:lnTo>
                <a:lnTo>
                  <a:pt x="403" y="550"/>
                </a:lnTo>
                <a:lnTo>
                  <a:pt x="397" y="550"/>
                </a:lnTo>
                <a:lnTo>
                  <a:pt x="391" y="548"/>
                </a:lnTo>
                <a:lnTo>
                  <a:pt x="387" y="546"/>
                </a:lnTo>
                <a:lnTo>
                  <a:pt x="378" y="540"/>
                </a:lnTo>
                <a:lnTo>
                  <a:pt x="368" y="533"/>
                </a:lnTo>
                <a:lnTo>
                  <a:pt x="365" y="529"/>
                </a:lnTo>
                <a:lnTo>
                  <a:pt x="361" y="523"/>
                </a:lnTo>
                <a:lnTo>
                  <a:pt x="357" y="518"/>
                </a:lnTo>
                <a:lnTo>
                  <a:pt x="357" y="514"/>
                </a:lnTo>
                <a:lnTo>
                  <a:pt x="353" y="506"/>
                </a:lnTo>
                <a:lnTo>
                  <a:pt x="351" y="501"/>
                </a:lnTo>
                <a:lnTo>
                  <a:pt x="348" y="495"/>
                </a:lnTo>
                <a:lnTo>
                  <a:pt x="346" y="491"/>
                </a:lnTo>
                <a:lnTo>
                  <a:pt x="342" y="485"/>
                </a:lnTo>
                <a:lnTo>
                  <a:pt x="340" y="480"/>
                </a:lnTo>
                <a:lnTo>
                  <a:pt x="338" y="474"/>
                </a:lnTo>
                <a:lnTo>
                  <a:pt x="334" y="472"/>
                </a:lnTo>
                <a:lnTo>
                  <a:pt x="330" y="462"/>
                </a:lnTo>
                <a:lnTo>
                  <a:pt x="327" y="457"/>
                </a:lnTo>
                <a:lnTo>
                  <a:pt x="321" y="451"/>
                </a:lnTo>
                <a:lnTo>
                  <a:pt x="315" y="445"/>
                </a:lnTo>
                <a:lnTo>
                  <a:pt x="308" y="440"/>
                </a:lnTo>
                <a:lnTo>
                  <a:pt x="300" y="436"/>
                </a:lnTo>
                <a:lnTo>
                  <a:pt x="292" y="432"/>
                </a:lnTo>
                <a:lnTo>
                  <a:pt x="283" y="430"/>
                </a:lnTo>
                <a:lnTo>
                  <a:pt x="277" y="428"/>
                </a:lnTo>
                <a:lnTo>
                  <a:pt x="272" y="426"/>
                </a:lnTo>
                <a:lnTo>
                  <a:pt x="266" y="426"/>
                </a:lnTo>
                <a:lnTo>
                  <a:pt x="260" y="426"/>
                </a:lnTo>
                <a:lnTo>
                  <a:pt x="253" y="426"/>
                </a:lnTo>
                <a:lnTo>
                  <a:pt x="247" y="426"/>
                </a:lnTo>
                <a:lnTo>
                  <a:pt x="239" y="426"/>
                </a:lnTo>
                <a:lnTo>
                  <a:pt x="234" y="426"/>
                </a:lnTo>
                <a:lnTo>
                  <a:pt x="224" y="426"/>
                </a:lnTo>
                <a:lnTo>
                  <a:pt x="216" y="426"/>
                </a:lnTo>
                <a:lnTo>
                  <a:pt x="209" y="426"/>
                </a:lnTo>
                <a:lnTo>
                  <a:pt x="201" y="426"/>
                </a:lnTo>
                <a:lnTo>
                  <a:pt x="194" y="428"/>
                </a:lnTo>
                <a:lnTo>
                  <a:pt x="188" y="428"/>
                </a:lnTo>
                <a:lnTo>
                  <a:pt x="182" y="430"/>
                </a:lnTo>
                <a:lnTo>
                  <a:pt x="177" y="432"/>
                </a:lnTo>
                <a:lnTo>
                  <a:pt x="169" y="434"/>
                </a:lnTo>
                <a:lnTo>
                  <a:pt x="163" y="434"/>
                </a:lnTo>
                <a:lnTo>
                  <a:pt x="158" y="434"/>
                </a:lnTo>
                <a:lnTo>
                  <a:pt x="152" y="438"/>
                </a:lnTo>
                <a:lnTo>
                  <a:pt x="142" y="440"/>
                </a:lnTo>
                <a:lnTo>
                  <a:pt x="137" y="440"/>
                </a:lnTo>
                <a:lnTo>
                  <a:pt x="127" y="440"/>
                </a:lnTo>
                <a:lnTo>
                  <a:pt x="120" y="440"/>
                </a:lnTo>
                <a:lnTo>
                  <a:pt x="114" y="436"/>
                </a:lnTo>
                <a:lnTo>
                  <a:pt x="110" y="432"/>
                </a:lnTo>
                <a:lnTo>
                  <a:pt x="104" y="424"/>
                </a:lnTo>
                <a:lnTo>
                  <a:pt x="101" y="415"/>
                </a:lnTo>
                <a:lnTo>
                  <a:pt x="97" y="411"/>
                </a:lnTo>
                <a:lnTo>
                  <a:pt x="97" y="404"/>
                </a:lnTo>
                <a:lnTo>
                  <a:pt x="95" y="396"/>
                </a:lnTo>
                <a:lnTo>
                  <a:pt x="95" y="390"/>
                </a:lnTo>
                <a:lnTo>
                  <a:pt x="91" y="381"/>
                </a:lnTo>
                <a:lnTo>
                  <a:pt x="91" y="371"/>
                </a:lnTo>
                <a:lnTo>
                  <a:pt x="87" y="365"/>
                </a:lnTo>
                <a:lnTo>
                  <a:pt x="87" y="360"/>
                </a:lnTo>
                <a:lnTo>
                  <a:pt x="85" y="354"/>
                </a:lnTo>
                <a:lnTo>
                  <a:pt x="85" y="350"/>
                </a:lnTo>
                <a:lnTo>
                  <a:pt x="82" y="343"/>
                </a:lnTo>
                <a:lnTo>
                  <a:pt x="80" y="337"/>
                </a:lnTo>
                <a:lnTo>
                  <a:pt x="78" y="331"/>
                </a:lnTo>
                <a:lnTo>
                  <a:pt x="76" y="326"/>
                </a:lnTo>
                <a:lnTo>
                  <a:pt x="74" y="320"/>
                </a:lnTo>
                <a:lnTo>
                  <a:pt x="72" y="312"/>
                </a:lnTo>
                <a:lnTo>
                  <a:pt x="70" y="305"/>
                </a:lnTo>
                <a:lnTo>
                  <a:pt x="68" y="301"/>
                </a:lnTo>
                <a:lnTo>
                  <a:pt x="66" y="293"/>
                </a:lnTo>
                <a:lnTo>
                  <a:pt x="63" y="287"/>
                </a:lnTo>
                <a:lnTo>
                  <a:pt x="61" y="278"/>
                </a:lnTo>
                <a:lnTo>
                  <a:pt x="59" y="272"/>
                </a:lnTo>
                <a:lnTo>
                  <a:pt x="55" y="265"/>
                </a:lnTo>
                <a:lnTo>
                  <a:pt x="53" y="259"/>
                </a:lnTo>
                <a:lnTo>
                  <a:pt x="51" y="251"/>
                </a:lnTo>
                <a:lnTo>
                  <a:pt x="49" y="244"/>
                </a:lnTo>
                <a:lnTo>
                  <a:pt x="46" y="236"/>
                </a:lnTo>
                <a:lnTo>
                  <a:pt x="44" y="229"/>
                </a:lnTo>
                <a:lnTo>
                  <a:pt x="40" y="223"/>
                </a:lnTo>
                <a:lnTo>
                  <a:pt x="38" y="215"/>
                </a:lnTo>
                <a:lnTo>
                  <a:pt x="34" y="208"/>
                </a:lnTo>
                <a:lnTo>
                  <a:pt x="32" y="200"/>
                </a:lnTo>
                <a:lnTo>
                  <a:pt x="32" y="194"/>
                </a:lnTo>
                <a:lnTo>
                  <a:pt x="28" y="187"/>
                </a:lnTo>
                <a:lnTo>
                  <a:pt x="27" y="179"/>
                </a:lnTo>
                <a:lnTo>
                  <a:pt x="23" y="171"/>
                </a:lnTo>
                <a:lnTo>
                  <a:pt x="21" y="166"/>
                </a:lnTo>
                <a:lnTo>
                  <a:pt x="21" y="158"/>
                </a:lnTo>
                <a:lnTo>
                  <a:pt x="17" y="151"/>
                </a:lnTo>
                <a:lnTo>
                  <a:pt x="15" y="145"/>
                </a:lnTo>
                <a:lnTo>
                  <a:pt x="13" y="137"/>
                </a:lnTo>
                <a:lnTo>
                  <a:pt x="13" y="131"/>
                </a:lnTo>
                <a:lnTo>
                  <a:pt x="9" y="124"/>
                </a:lnTo>
                <a:lnTo>
                  <a:pt x="9" y="118"/>
                </a:lnTo>
                <a:lnTo>
                  <a:pt x="8" y="111"/>
                </a:lnTo>
                <a:lnTo>
                  <a:pt x="6" y="105"/>
                </a:lnTo>
                <a:lnTo>
                  <a:pt x="6" y="99"/>
                </a:lnTo>
                <a:lnTo>
                  <a:pt x="4" y="93"/>
                </a:lnTo>
                <a:lnTo>
                  <a:pt x="4" y="88"/>
                </a:lnTo>
                <a:lnTo>
                  <a:pt x="4" y="82"/>
                </a:lnTo>
                <a:lnTo>
                  <a:pt x="2" y="76"/>
                </a:lnTo>
                <a:lnTo>
                  <a:pt x="2" y="71"/>
                </a:lnTo>
                <a:lnTo>
                  <a:pt x="2" y="65"/>
                </a:lnTo>
                <a:lnTo>
                  <a:pt x="2" y="59"/>
                </a:lnTo>
                <a:lnTo>
                  <a:pt x="0" y="50"/>
                </a:lnTo>
                <a:lnTo>
                  <a:pt x="2" y="42"/>
                </a:lnTo>
                <a:lnTo>
                  <a:pt x="4" y="34"/>
                </a:lnTo>
                <a:lnTo>
                  <a:pt x="6" y="29"/>
                </a:lnTo>
                <a:lnTo>
                  <a:pt x="9" y="23"/>
                </a:lnTo>
                <a:lnTo>
                  <a:pt x="15" y="19"/>
                </a:lnTo>
                <a:lnTo>
                  <a:pt x="21" y="12"/>
                </a:lnTo>
                <a:lnTo>
                  <a:pt x="30" y="8"/>
                </a:lnTo>
                <a:lnTo>
                  <a:pt x="38" y="10"/>
                </a:lnTo>
                <a:lnTo>
                  <a:pt x="44" y="14"/>
                </a:lnTo>
                <a:lnTo>
                  <a:pt x="51" y="17"/>
                </a:lnTo>
                <a:lnTo>
                  <a:pt x="55" y="27"/>
                </a:lnTo>
                <a:lnTo>
                  <a:pt x="57" y="31"/>
                </a:lnTo>
                <a:lnTo>
                  <a:pt x="61" y="36"/>
                </a:lnTo>
                <a:lnTo>
                  <a:pt x="63" y="42"/>
                </a:lnTo>
                <a:lnTo>
                  <a:pt x="66" y="48"/>
                </a:lnTo>
                <a:lnTo>
                  <a:pt x="68" y="54"/>
                </a:lnTo>
                <a:lnTo>
                  <a:pt x="70" y="59"/>
                </a:lnTo>
                <a:lnTo>
                  <a:pt x="74" y="63"/>
                </a:lnTo>
                <a:lnTo>
                  <a:pt x="76" y="69"/>
                </a:lnTo>
                <a:lnTo>
                  <a:pt x="80" y="74"/>
                </a:lnTo>
                <a:lnTo>
                  <a:pt x="82" y="80"/>
                </a:lnTo>
                <a:lnTo>
                  <a:pt x="85" y="86"/>
                </a:lnTo>
                <a:lnTo>
                  <a:pt x="89" y="92"/>
                </a:lnTo>
                <a:lnTo>
                  <a:pt x="95" y="101"/>
                </a:lnTo>
                <a:lnTo>
                  <a:pt x="103" y="109"/>
                </a:lnTo>
                <a:lnTo>
                  <a:pt x="108" y="112"/>
                </a:lnTo>
                <a:lnTo>
                  <a:pt x="112" y="116"/>
                </a:lnTo>
                <a:lnTo>
                  <a:pt x="118" y="118"/>
                </a:lnTo>
                <a:lnTo>
                  <a:pt x="123" y="120"/>
                </a:lnTo>
                <a:lnTo>
                  <a:pt x="133" y="120"/>
                </a:lnTo>
                <a:lnTo>
                  <a:pt x="142" y="118"/>
                </a:lnTo>
                <a:lnTo>
                  <a:pt x="146" y="112"/>
                </a:lnTo>
                <a:lnTo>
                  <a:pt x="152" y="109"/>
                </a:lnTo>
                <a:lnTo>
                  <a:pt x="156" y="105"/>
                </a:lnTo>
                <a:lnTo>
                  <a:pt x="159" y="101"/>
                </a:lnTo>
                <a:lnTo>
                  <a:pt x="163" y="93"/>
                </a:lnTo>
                <a:lnTo>
                  <a:pt x="167" y="88"/>
                </a:lnTo>
                <a:lnTo>
                  <a:pt x="171" y="82"/>
                </a:lnTo>
                <a:lnTo>
                  <a:pt x="175" y="76"/>
                </a:lnTo>
                <a:lnTo>
                  <a:pt x="177" y="69"/>
                </a:lnTo>
                <a:lnTo>
                  <a:pt x="182" y="61"/>
                </a:lnTo>
                <a:lnTo>
                  <a:pt x="184" y="54"/>
                </a:lnTo>
                <a:lnTo>
                  <a:pt x="190" y="48"/>
                </a:lnTo>
                <a:lnTo>
                  <a:pt x="190" y="42"/>
                </a:lnTo>
                <a:lnTo>
                  <a:pt x="194" y="34"/>
                </a:lnTo>
                <a:lnTo>
                  <a:pt x="196" y="29"/>
                </a:lnTo>
                <a:lnTo>
                  <a:pt x="199" y="23"/>
                </a:lnTo>
                <a:lnTo>
                  <a:pt x="201" y="17"/>
                </a:lnTo>
                <a:lnTo>
                  <a:pt x="205" y="14"/>
                </a:lnTo>
                <a:lnTo>
                  <a:pt x="207" y="8"/>
                </a:lnTo>
                <a:lnTo>
                  <a:pt x="211" y="6"/>
                </a:lnTo>
                <a:lnTo>
                  <a:pt x="216" y="0"/>
                </a:lnTo>
                <a:lnTo>
                  <a:pt x="222" y="0"/>
                </a:lnTo>
                <a:lnTo>
                  <a:pt x="224" y="0"/>
                </a:lnTo>
                <a:lnTo>
                  <a:pt x="228" y="2"/>
                </a:lnTo>
                <a:lnTo>
                  <a:pt x="230" y="6"/>
                </a:lnTo>
                <a:lnTo>
                  <a:pt x="234" y="12"/>
                </a:lnTo>
                <a:lnTo>
                  <a:pt x="234" y="15"/>
                </a:lnTo>
                <a:lnTo>
                  <a:pt x="235" y="21"/>
                </a:lnTo>
                <a:lnTo>
                  <a:pt x="237" y="29"/>
                </a:lnTo>
                <a:lnTo>
                  <a:pt x="239" y="34"/>
                </a:lnTo>
                <a:lnTo>
                  <a:pt x="239" y="40"/>
                </a:lnTo>
                <a:lnTo>
                  <a:pt x="241" y="48"/>
                </a:lnTo>
                <a:lnTo>
                  <a:pt x="241" y="54"/>
                </a:lnTo>
                <a:lnTo>
                  <a:pt x="241" y="63"/>
                </a:lnTo>
                <a:lnTo>
                  <a:pt x="241" y="69"/>
                </a:lnTo>
                <a:lnTo>
                  <a:pt x="241" y="76"/>
                </a:lnTo>
                <a:lnTo>
                  <a:pt x="241" y="82"/>
                </a:lnTo>
                <a:lnTo>
                  <a:pt x="241" y="92"/>
                </a:lnTo>
                <a:lnTo>
                  <a:pt x="239" y="99"/>
                </a:lnTo>
                <a:lnTo>
                  <a:pt x="239" y="107"/>
                </a:lnTo>
                <a:lnTo>
                  <a:pt x="239" y="112"/>
                </a:lnTo>
                <a:lnTo>
                  <a:pt x="239" y="122"/>
                </a:lnTo>
                <a:lnTo>
                  <a:pt x="237" y="128"/>
                </a:lnTo>
                <a:lnTo>
                  <a:pt x="237" y="135"/>
                </a:lnTo>
                <a:lnTo>
                  <a:pt x="237" y="141"/>
                </a:lnTo>
                <a:lnTo>
                  <a:pt x="237" y="147"/>
                </a:lnTo>
                <a:lnTo>
                  <a:pt x="237" y="152"/>
                </a:lnTo>
                <a:lnTo>
                  <a:pt x="239" y="160"/>
                </a:lnTo>
                <a:lnTo>
                  <a:pt x="241" y="166"/>
                </a:lnTo>
                <a:lnTo>
                  <a:pt x="241" y="171"/>
                </a:lnTo>
                <a:lnTo>
                  <a:pt x="245" y="183"/>
                </a:lnTo>
                <a:lnTo>
                  <a:pt x="251" y="190"/>
                </a:lnTo>
                <a:lnTo>
                  <a:pt x="254" y="192"/>
                </a:lnTo>
                <a:lnTo>
                  <a:pt x="258" y="196"/>
                </a:lnTo>
                <a:lnTo>
                  <a:pt x="264" y="198"/>
                </a:lnTo>
                <a:lnTo>
                  <a:pt x="270" y="200"/>
                </a:lnTo>
                <a:lnTo>
                  <a:pt x="273" y="200"/>
                </a:lnTo>
                <a:lnTo>
                  <a:pt x="279" y="200"/>
                </a:lnTo>
                <a:lnTo>
                  <a:pt x="287" y="198"/>
                </a:lnTo>
                <a:lnTo>
                  <a:pt x="292" y="196"/>
                </a:lnTo>
                <a:lnTo>
                  <a:pt x="300" y="192"/>
                </a:lnTo>
                <a:lnTo>
                  <a:pt x="308" y="187"/>
                </a:lnTo>
                <a:lnTo>
                  <a:pt x="315" y="183"/>
                </a:lnTo>
                <a:lnTo>
                  <a:pt x="325" y="177"/>
                </a:lnTo>
                <a:lnTo>
                  <a:pt x="332" y="171"/>
                </a:lnTo>
                <a:lnTo>
                  <a:pt x="340" y="164"/>
                </a:lnTo>
                <a:lnTo>
                  <a:pt x="349" y="158"/>
                </a:lnTo>
                <a:lnTo>
                  <a:pt x="359" y="151"/>
                </a:lnTo>
                <a:lnTo>
                  <a:pt x="367" y="141"/>
                </a:lnTo>
                <a:lnTo>
                  <a:pt x="378" y="135"/>
                </a:lnTo>
                <a:lnTo>
                  <a:pt x="384" y="131"/>
                </a:lnTo>
                <a:lnTo>
                  <a:pt x="387" y="128"/>
                </a:lnTo>
                <a:lnTo>
                  <a:pt x="393" y="124"/>
                </a:lnTo>
                <a:lnTo>
                  <a:pt x="399" y="122"/>
                </a:lnTo>
                <a:lnTo>
                  <a:pt x="404" y="118"/>
                </a:lnTo>
                <a:lnTo>
                  <a:pt x="410" y="112"/>
                </a:lnTo>
                <a:lnTo>
                  <a:pt x="414" y="109"/>
                </a:lnTo>
                <a:lnTo>
                  <a:pt x="420" y="107"/>
                </a:lnTo>
                <a:lnTo>
                  <a:pt x="425" y="103"/>
                </a:lnTo>
                <a:lnTo>
                  <a:pt x="431" y="101"/>
                </a:lnTo>
                <a:lnTo>
                  <a:pt x="437" y="97"/>
                </a:lnTo>
                <a:lnTo>
                  <a:pt x="442" y="95"/>
                </a:lnTo>
                <a:lnTo>
                  <a:pt x="448" y="92"/>
                </a:lnTo>
                <a:lnTo>
                  <a:pt x="454" y="90"/>
                </a:lnTo>
                <a:lnTo>
                  <a:pt x="460" y="86"/>
                </a:lnTo>
                <a:lnTo>
                  <a:pt x="465" y="84"/>
                </a:lnTo>
                <a:lnTo>
                  <a:pt x="471" y="82"/>
                </a:lnTo>
                <a:lnTo>
                  <a:pt x="477" y="80"/>
                </a:lnTo>
                <a:lnTo>
                  <a:pt x="482" y="78"/>
                </a:lnTo>
                <a:lnTo>
                  <a:pt x="488" y="78"/>
                </a:lnTo>
                <a:lnTo>
                  <a:pt x="494" y="76"/>
                </a:lnTo>
                <a:lnTo>
                  <a:pt x="498" y="76"/>
                </a:lnTo>
                <a:lnTo>
                  <a:pt x="503" y="74"/>
                </a:lnTo>
                <a:lnTo>
                  <a:pt x="509" y="74"/>
                </a:lnTo>
                <a:lnTo>
                  <a:pt x="515" y="74"/>
                </a:lnTo>
                <a:lnTo>
                  <a:pt x="522" y="74"/>
                </a:lnTo>
                <a:lnTo>
                  <a:pt x="528" y="74"/>
                </a:lnTo>
                <a:lnTo>
                  <a:pt x="534" y="76"/>
                </a:lnTo>
                <a:lnTo>
                  <a:pt x="539" y="76"/>
                </a:lnTo>
                <a:lnTo>
                  <a:pt x="545" y="80"/>
                </a:lnTo>
                <a:lnTo>
                  <a:pt x="551" y="82"/>
                </a:lnTo>
                <a:lnTo>
                  <a:pt x="556" y="84"/>
                </a:lnTo>
                <a:lnTo>
                  <a:pt x="562" y="88"/>
                </a:lnTo>
                <a:lnTo>
                  <a:pt x="570" y="90"/>
                </a:lnTo>
                <a:lnTo>
                  <a:pt x="575" y="93"/>
                </a:lnTo>
                <a:lnTo>
                  <a:pt x="581" y="99"/>
                </a:lnTo>
                <a:lnTo>
                  <a:pt x="587" y="101"/>
                </a:lnTo>
                <a:lnTo>
                  <a:pt x="587" y="107"/>
                </a:lnTo>
                <a:lnTo>
                  <a:pt x="587" y="114"/>
                </a:lnTo>
                <a:lnTo>
                  <a:pt x="585" y="120"/>
                </a:lnTo>
                <a:lnTo>
                  <a:pt x="581" y="126"/>
                </a:lnTo>
                <a:lnTo>
                  <a:pt x="575" y="135"/>
                </a:lnTo>
                <a:lnTo>
                  <a:pt x="568" y="145"/>
                </a:lnTo>
                <a:lnTo>
                  <a:pt x="562" y="149"/>
                </a:lnTo>
                <a:lnTo>
                  <a:pt x="556" y="152"/>
                </a:lnTo>
                <a:lnTo>
                  <a:pt x="551" y="160"/>
                </a:lnTo>
                <a:lnTo>
                  <a:pt x="543" y="166"/>
                </a:lnTo>
                <a:lnTo>
                  <a:pt x="536" y="171"/>
                </a:lnTo>
                <a:lnTo>
                  <a:pt x="528" y="179"/>
                </a:lnTo>
                <a:lnTo>
                  <a:pt x="518" y="185"/>
                </a:lnTo>
                <a:lnTo>
                  <a:pt x="509" y="194"/>
                </a:lnTo>
                <a:lnTo>
                  <a:pt x="503" y="196"/>
                </a:lnTo>
                <a:lnTo>
                  <a:pt x="498" y="200"/>
                </a:lnTo>
                <a:lnTo>
                  <a:pt x="492" y="204"/>
                </a:lnTo>
                <a:lnTo>
                  <a:pt x="488" y="209"/>
                </a:lnTo>
                <a:lnTo>
                  <a:pt x="479" y="217"/>
                </a:lnTo>
                <a:lnTo>
                  <a:pt x="471" y="225"/>
                </a:lnTo>
                <a:lnTo>
                  <a:pt x="465" y="234"/>
                </a:lnTo>
                <a:lnTo>
                  <a:pt x="461" y="242"/>
                </a:lnTo>
                <a:lnTo>
                  <a:pt x="456" y="251"/>
                </a:lnTo>
                <a:lnTo>
                  <a:pt x="452" y="261"/>
                </a:lnTo>
                <a:lnTo>
                  <a:pt x="448" y="270"/>
                </a:lnTo>
                <a:lnTo>
                  <a:pt x="448" y="278"/>
                </a:lnTo>
                <a:lnTo>
                  <a:pt x="444" y="287"/>
                </a:lnTo>
                <a:lnTo>
                  <a:pt x="444" y="295"/>
                </a:lnTo>
                <a:lnTo>
                  <a:pt x="444" y="303"/>
                </a:lnTo>
                <a:lnTo>
                  <a:pt x="446" y="310"/>
                </a:lnTo>
                <a:lnTo>
                  <a:pt x="448" y="320"/>
                </a:lnTo>
                <a:lnTo>
                  <a:pt x="450" y="327"/>
                </a:lnTo>
                <a:lnTo>
                  <a:pt x="452" y="333"/>
                </a:lnTo>
                <a:lnTo>
                  <a:pt x="456" y="337"/>
                </a:lnTo>
                <a:lnTo>
                  <a:pt x="460" y="341"/>
                </a:lnTo>
                <a:lnTo>
                  <a:pt x="465" y="346"/>
                </a:lnTo>
                <a:lnTo>
                  <a:pt x="469" y="348"/>
                </a:lnTo>
                <a:lnTo>
                  <a:pt x="475" y="350"/>
                </a:lnTo>
                <a:lnTo>
                  <a:pt x="480" y="350"/>
                </a:lnTo>
                <a:lnTo>
                  <a:pt x="488" y="352"/>
                </a:lnTo>
                <a:lnTo>
                  <a:pt x="494" y="350"/>
                </a:lnTo>
                <a:lnTo>
                  <a:pt x="499" y="348"/>
                </a:lnTo>
                <a:lnTo>
                  <a:pt x="507" y="346"/>
                </a:lnTo>
                <a:lnTo>
                  <a:pt x="515" y="341"/>
                </a:lnTo>
                <a:lnTo>
                  <a:pt x="520" y="335"/>
                </a:lnTo>
                <a:lnTo>
                  <a:pt x="528" y="329"/>
                </a:lnTo>
                <a:lnTo>
                  <a:pt x="532" y="324"/>
                </a:lnTo>
                <a:lnTo>
                  <a:pt x="536" y="320"/>
                </a:lnTo>
                <a:lnTo>
                  <a:pt x="541" y="314"/>
                </a:lnTo>
                <a:lnTo>
                  <a:pt x="545" y="310"/>
                </a:lnTo>
                <a:close/>
              </a:path>
            </a:pathLst>
          </a:custGeom>
          <a:solidFill>
            <a:srgbClr val="B3D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8" name="Freeform 18"/>
          <p:cNvSpPr>
            <a:spLocks/>
          </p:cNvSpPr>
          <p:nvPr/>
        </p:nvSpPr>
        <p:spPr bwMode="auto">
          <a:xfrm>
            <a:off x="2870201" y="3548622"/>
            <a:ext cx="94200" cy="231217"/>
          </a:xfrm>
          <a:custGeom>
            <a:avLst/>
            <a:gdLst>
              <a:gd name="T0" fmla="*/ 2147483646 w 110"/>
              <a:gd name="T1" fmla="*/ 2147483646 h 322"/>
              <a:gd name="T2" fmla="*/ 2147483646 w 110"/>
              <a:gd name="T3" fmla="*/ 2147483646 h 322"/>
              <a:gd name="T4" fmla="*/ 2147483646 w 110"/>
              <a:gd name="T5" fmla="*/ 2147483646 h 322"/>
              <a:gd name="T6" fmla="*/ 2147483646 w 110"/>
              <a:gd name="T7" fmla="*/ 2147483646 h 322"/>
              <a:gd name="T8" fmla="*/ 2147483646 w 110"/>
              <a:gd name="T9" fmla="*/ 2147483646 h 322"/>
              <a:gd name="T10" fmla="*/ 2147483646 w 110"/>
              <a:gd name="T11" fmla="*/ 2147483646 h 322"/>
              <a:gd name="T12" fmla="*/ 2147483646 w 110"/>
              <a:gd name="T13" fmla="*/ 2147483646 h 322"/>
              <a:gd name="T14" fmla="*/ 2147483646 w 110"/>
              <a:gd name="T15" fmla="*/ 2147483646 h 322"/>
              <a:gd name="T16" fmla="*/ 2147483646 w 110"/>
              <a:gd name="T17" fmla="*/ 2147483646 h 322"/>
              <a:gd name="T18" fmla="*/ 2147483646 w 110"/>
              <a:gd name="T19" fmla="*/ 2147483646 h 322"/>
              <a:gd name="T20" fmla="*/ 2147483646 w 110"/>
              <a:gd name="T21" fmla="*/ 2147483646 h 322"/>
              <a:gd name="T22" fmla="*/ 2147483646 w 110"/>
              <a:gd name="T23" fmla="*/ 2147483646 h 322"/>
              <a:gd name="T24" fmla="*/ 2147483646 w 110"/>
              <a:gd name="T25" fmla="*/ 2147483646 h 322"/>
              <a:gd name="T26" fmla="*/ 2147483646 w 110"/>
              <a:gd name="T27" fmla="*/ 2147483646 h 322"/>
              <a:gd name="T28" fmla="*/ 2147483646 w 110"/>
              <a:gd name="T29" fmla="*/ 2147483646 h 322"/>
              <a:gd name="T30" fmla="*/ 2147483646 w 110"/>
              <a:gd name="T31" fmla="*/ 2147483646 h 322"/>
              <a:gd name="T32" fmla="*/ 2147483646 w 110"/>
              <a:gd name="T33" fmla="*/ 2147483646 h 322"/>
              <a:gd name="T34" fmla="*/ 2147483646 w 110"/>
              <a:gd name="T35" fmla="*/ 2147483646 h 322"/>
              <a:gd name="T36" fmla="*/ 2147483646 w 110"/>
              <a:gd name="T37" fmla="*/ 2147483646 h 322"/>
              <a:gd name="T38" fmla="*/ 2147483646 w 110"/>
              <a:gd name="T39" fmla="*/ 2147483646 h 322"/>
              <a:gd name="T40" fmla="*/ 2147483646 w 110"/>
              <a:gd name="T41" fmla="*/ 2147483646 h 322"/>
              <a:gd name="T42" fmla="*/ 2147483646 w 110"/>
              <a:gd name="T43" fmla="*/ 2147483646 h 322"/>
              <a:gd name="T44" fmla="*/ 2147483646 w 110"/>
              <a:gd name="T45" fmla="*/ 2147483646 h 322"/>
              <a:gd name="T46" fmla="*/ 2147483646 w 110"/>
              <a:gd name="T47" fmla="*/ 2147483646 h 322"/>
              <a:gd name="T48" fmla="*/ 2147483646 w 110"/>
              <a:gd name="T49" fmla="*/ 2147483646 h 322"/>
              <a:gd name="T50" fmla="*/ 2147483646 w 110"/>
              <a:gd name="T51" fmla="*/ 2147483646 h 322"/>
              <a:gd name="T52" fmla="*/ 2147483646 w 110"/>
              <a:gd name="T53" fmla="*/ 2147483646 h 322"/>
              <a:gd name="T54" fmla="*/ 2147483646 w 110"/>
              <a:gd name="T55" fmla="*/ 2147483646 h 322"/>
              <a:gd name="T56" fmla="*/ 2147483646 w 110"/>
              <a:gd name="T57" fmla="*/ 2147483646 h 322"/>
              <a:gd name="T58" fmla="*/ 2147483646 w 110"/>
              <a:gd name="T59" fmla="*/ 2147483646 h 322"/>
              <a:gd name="T60" fmla="*/ 2147483646 w 110"/>
              <a:gd name="T61" fmla="*/ 2147483646 h 322"/>
              <a:gd name="T62" fmla="*/ 2147483646 w 110"/>
              <a:gd name="T63" fmla="*/ 2147483646 h 322"/>
              <a:gd name="T64" fmla="*/ 2147483646 w 110"/>
              <a:gd name="T65" fmla="*/ 2147483646 h 322"/>
              <a:gd name="T66" fmla="*/ 2147483646 w 110"/>
              <a:gd name="T67" fmla="*/ 2147483646 h 322"/>
              <a:gd name="T68" fmla="*/ 2147483646 w 110"/>
              <a:gd name="T69" fmla="*/ 2147483646 h 322"/>
              <a:gd name="T70" fmla="*/ 2147483646 w 110"/>
              <a:gd name="T71" fmla="*/ 2147483646 h 322"/>
              <a:gd name="T72" fmla="*/ 2147483646 w 110"/>
              <a:gd name="T73" fmla="*/ 2147483646 h 322"/>
              <a:gd name="T74" fmla="*/ 2147483646 w 110"/>
              <a:gd name="T75" fmla="*/ 2147483646 h 322"/>
              <a:gd name="T76" fmla="*/ 0 w 110"/>
              <a:gd name="T77" fmla="*/ 2147483646 h 322"/>
              <a:gd name="T78" fmla="*/ 2147483646 w 110"/>
              <a:gd name="T79" fmla="*/ 2147483646 h 322"/>
              <a:gd name="T80" fmla="*/ 2147483646 w 110"/>
              <a:gd name="T81" fmla="*/ 2147483646 h 322"/>
              <a:gd name="T82" fmla="*/ 2147483646 w 110"/>
              <a:gd name="T83" fmla="*/ 0 h 322"/>
              <a:gd name="T84" fmla="*/ 2147483646 w 110"/>
              <a:gd name="T85" fmla="*/ 2147483646 h 322"/>
              <a:gd name="T86" fmla="*/ 2147483646 w 110"/>
              <a:gd name="T87" fmla="*/ 2147483646 h 322"/>
              <a:gd name="T88" fmla="*/ 2147483646 w 110"/>
              <a:gd name="T89" fmla="*/ 2147483646 h 3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"/>
              <a:gd name="T136" fmla="*/ 0 h 322"/>
              <a:gd name="T137" fmla="*/ 110 w 110"/>
              <a:gd name="T138" fmla="*/ 322 h 3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" h="322">
                <a:moveTo>
                  <a:pt x="42" y="19"/>
                </a:moveTo>
                <a:lnTo>
                  <a:pt x="44" y="25"/>
                </a:lnTo>
                <a:lnTo>
                  <a:pt x="46" y="34"/>
                </a:lnTo>
                <a:lnTo>
                  <a:pt x="48" y="42"/>
                </a:lnTo>
                <a:lnTo>
                  <a:pt x="51" y="51"/>
                </a:lnTo>
                <a:lnTo>
                  <a:pt x="51" y="59"/>
                </a:lnTo>
                <a:lnTo>
                  <a:pt x="55" y="69"/>
                </a:lnTo>
                <a:lnTo>
                  <a:pt x="57" y="76"/>
                </a:lnTo>
                <a:lnTo>
                  <a:pt x="61" y="84"/>
                </a:lnTo>
                <a:lnTo>
                  <a:pt x="63" y="93"/>
                </a:lnTo>
                <a:lnTo>
                  <a:pt x="67" y="101"/>
                </a:lnTo>
                <a:lnTo>
                  <a:pt x="68" y="110"/>
                </a:lnTo>
                <a:lnTo>
                  <a:pt x="70" y="118"/>
                </a:lnTo>
                <a:lnTo>
                  <a:pt x="72" y="127"/>
                </a:lnTo>
                <a:lnTo>
                  <a:pt x="74" y="135"/>
                </a:lnTo>
                <a:lnTo>
                  <a:pt x="78" y="145"/>
                </a:lnTo>
                <a:lnTo>
                  <a:pt x="80" y="154"/>
                </a:lnTo>
                <a:lnTo>
                  <a:pt x="82" y="162"/>
                </a:lnTo>
                <a:lnTo>
                  <a:pt x="84" y="169"/>
                </a:lnTo>
                <a:lnTo>
                  <a:pt x="86" y="179"/>
                </a:lnTo>
                <a:lnTo>
                  <a:pt x="89" y="188"/>
                </a:lnTo>
                <a:lnTo>
                  <a:pt x="91" y="196"/>
                </a:lnTo>
                <a:lnTo>
                  <a:pt x="93" y="205"/>
                </a:lnTo>
                <a:lnTo>
                  <a:pt x="95" y="213"/>
                </a:lnTo>
                <a:lnTo>
                  <a:pt x="97" y="223"/>
                </a:lnTo>
                <a:lnTo>
                  <a:pt x="97" y="232"/>
                </a:lnTo>
                <a:lnTo>
                  <a:pt x="101" y="240"/>
                </a:lnTo>
                <a:lnTo>
                  <a:pt x="103" y="247"/>
                </a:lnTo>
                <a:lnTo>
                  <a:pt x="103" y="259"/>
                </a:lnTo>
                <a:lnTo>
                  <a:pt x="105" y="266"/>
                </a:lnTo>
                <a:lnTo>
                  <a:pt x="106" y="274"/>
                </a:lnTo>
                <a:lnTo>
                  <a:pt x="108" y="283"/>
                </a:lnTo>
                <a:lnTo>
                  <a:pt x="110" y="293"/>
                </a:lnTo>
                <a:lnTo>
                  <a:pt x="108" y="297"/>
                </a:lnTo>
                <a:lnTo>
                  <a:pt x="108" y="303"/>
                </a:lnTo>
                <a:lnTo>
                  <a:pt x="108" y="306"/>
                </a:lnTo>
                <a:lnTo>
                  <a:pt x="106" y="310"/>
                </a:lnTo>
                <a:lnTo>
                  <a:pt x="99" y="318"/>
                </a:lnTo>
                <a:lnTo>
                  <a:pt x="91" y="322"/>
                </a:lnTo>
                <a:lnTo>
                  <a:pt x="84" y="322"/>
                </a:lnTo>
                <a:lnTo>
                  <a:pt x="74" y="318"/>
                </a:lnTo>
                <a:lnTo>
                  <a:pt x="70" y="314"/>
                </a:lnTo>
                <a:lnTo>
                  <a:pt x="68" y="312"/>
                </a:lnTo>
                <a:lnTo>
                  <a:pt x="65" y="308"/>
                </a:lnTo>
                <a:lnTo>
                  <a:pt x="63" y="304"/>
                </a:lnTo>
                <a:lnTo>
                  <a:pt x="61" y="293"/>
                </a:lnTo>
                <a:lnTo>
                  <a:pt x="57" y="285"/>
                </a:lnTo>
                <a:lnTo>
                  <a:pt x="55" y="278"/>
                </a:lnTo>
                <a:lnTo>
                  <a:pt x="51" y="268"/>
                </a:lnTo>
                <a:lnTo>
                  <a:pt x="49" y="261"/>
                </a:lnTo>
                <a:lnTo>
                  <a:pt x="46" y="253"/>
                </a:lnTo>
                <a:lnTo>
                  <a:pt x="44" y="244"/>
                </a:lnTo>
                <a:lnTo>
                  <a:pt x="42" y="234"/>
                </a:lnTo>
                <a:lnTo>
                  <a:pt x="38" y="226"/>
                </a:lnTo>
                <a:lnTo>
                  <a:pt x="36" y="217"/>
                </a:lnTo>
                <a:lnTo>
                  <a:pt x="34" y="209"/>
                </a:lnTo>
                <a:lnTo>
                  <a:pt x="32" y="200"/>
                </a:lnTo>
                <a:lnTo>
                  <a:pt x="29" y="192"/>
                </a:lnTo>
                <a:lnTo>
                  <a:pt x="27" y="183"/>
                </a:lnTo>
                <a:lnTo>
                  <a:pt x="25" y="175"/>
                </a:lnTo>
                <a:lnTo>
                  <a:pt x="25" y="166"/>
                </a:lnTo>
                <a:lnTo>
                  <a:pt x="21" y="156"/>
                </a:lnTo>
                <a:lnTo>
                  <a:pt x="21" y="148"/>
                </a:lnTo>
                <a:lnTo>
                  <a:pt x="17" y="139"/>
                </a:lnTo>
                <a:lnTo>
                  <a:pt x="15" y="129"/>
                </a:lnTo>
                <a:lnTo>
                  <a:pt x="15" y="122"/>
                </a:lnTo>
                <a:lnTo>
                  <a:pt x="13" y="112"/>
                </a:lnTo>
                <a:lnTo>
                  <a:pt x="11" y="105"/>
                </a:lnTo>
                <a:lnTo>
                  <a:pt x="10" y="95"/>
                </a:lnTo>
                <a:lnTo>
                  <a:pt x="10" y="86"/>
                </a:lnTo>
                <a:lnTo>
                  <a:pt x="8" y="78"/>
                </a:lnTo>
                <a:lnTo>
                  <a:pt x="6" y="69"/>
                </a:lnTo>
                <a:lnTo>
                  <a:pt x="4" y="59"/>
                </a:lnTo>
                <a:lnTo>
                  <a:pt x="4" y="51"/>
                </a:lnTo>
                <a:lnTo>
                  <a:pt x="2" y="44"/>
                </a:lnTo>
                <a:lnTo>
                  <a:pt x="2" y="36"/>
                </a:lnTo>
                <a:lnTo>
                  <a:pt x="2" y="27"/>
                </a:lnTo>
                <a:lnTo>
                  <a:pt x="0" y="21"/>
                </a:lnTo>
                <a:lnTo>
                  <a:pt x="2" y="17"/>
                </a:lnTo>
                <a:lnTo>
                  <a:pt x="2" y="11"/>
                </a:lnTo>
                <a:lnTo>
                  <a:pt x="4" y="10"/>
                </a:lnTo>
                <a:lnTo>
                  <a:pt x="10" y="4"/>
                </a:lnTo>
                <a:lnTo>
                  <a:pt x="17" y="0"/>
                </a:lnTo>
                <a:lnTo>
                  <a:pt x="25" y="0"/>
                </a:lnTo>
                <a:lnTo>
                  <a:pt x="32" y="4"/>
                </a:lnTo>
                <a:lnTo>
                  <a:pt x="34" y="6"/>
                </a:lnTo>
                <a:lnTo>
                  <a:pt x="38" y="10"/>
                </a:lnTo>
                <a:lnTo>
                  <a:pt x="38" y="13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39" name="Freeform 19"/>
          <p:cNvSpPr>
            <a:spLocks/>
          </p:cNvSpPr>
          <p:nvPr/>
        </p:nvSpPr>
        <p:spPr bwMode="auto">
          <a:xfrm>
            <a:off x="2951164" y="3570176"/>
            <a:ext cx="56519" cy="196963"/>
          </a:xfrm>
          <a:custGeom>
            <a:avLst/>
            <a:gdLst>
              <a:gd name="T0" fmla="*/ 2147483646 w 66"/>
              <a:gd name="T1" fmla="*/ 2147483646 h 274"/>
              <a:gd name="T2" fmla="*/ 2147483646 w 66"/>
              <a:gd name="T3" fmla="*/ 2147483646 h 274"/>
              <a:gd name="T4" fmla="*/ 2147483646 w 66"/>
              <a:gd name="T5" fmla="*/ 2147483646 h 274"/>
              <a:gd name="T6" fmla="*/ 2147483646 w 66"/>
              <a:gd name="T7" fmla="*/ 2147483646 h 274"/>
              <a:gd name="T8" fmla="*/ 2147483646 w 66"/>
              <a:gd name="T9" fmla="*/ 2147483646 h 274"/>
              <a:gd name="T10" fmla="*/ 2147483646 w 66"/>
              <a:gd name="T11" fmla="*/ 2147483646 h 274"/>
              <a:gd name="T12" fmla="*/ 2147483646 w 66"/>
              <a:gd name="T13" fmla="*/ 2147483646 h 274"/>
              <a:gd name="T14" fmla="*/ 2147483646 w 66"/>
              <a:gd name="T15" fmla="*/ 2147483646 h 274"/>
              <a:gd name="T16" fmla="*/ 2147483646 w 66"/>
              <a:gd name="T17" fmla="*/ 2147483646 h 274"/>
              <a:gd name="T18" fmla="*/ 2147483646 w 66"/>
              <a:gd name="T19" fmla="*/ 2147483646 h 274"/>
              <a:gd name="T20" fmla="*/ 2147483646 w 66"/>
              <a:gd name="T21" fmla="*/ 2147483646 h 274"/>
              <a:gd name="T22" fmla="*/ 2147483646 w 66"/>
              <a:gd name="T23" fmla="*/ 2147483646 h 274"/>
              <a:gd name="T24" fmla="*/ 2147483646 w 66"/>
              <a:gd name="T25" fmla="*/ 2147483646 h 274"/>
              <a:gd name="T26" fmla="*/ 2147483646 w 66"/>
              <a:gd name="T27" fmla="*/ 2147483646 h 274"/>
              <a:gd name="T28" fmla="*/ 2147483646 w 66"/>
              <a:gd name="T29" fmla="*/ 2147483646 h 274"/>
              <a:gd name="T30" fmla="*/ 2147483646 w 66"/>
              <a:gd name="T31" fmla="*/ 2147483646 h 274"/>
              <a:gd name="T32" fmla="*/ 2147483646 w 66"/>
              <a:gd name="T33" fmla="*/ 2147483646 h 274"/>
              <a:gd name="T34" fmla="*/ 2147483646 w 66"/>
              <a:gd name="T35" fmla="*/ 2147483646 h 274"/>
              <a:gd name="T36" fmla="*/ 2147483646 w 66"/>
              <a:gd name="T37" fmla="*/ 2147483646 h 274"/>
              <a:gd name="T38" fmla="*/ 2147483646 w 66"/>
              <a:gd name="T39" fmla="*/ 2147483646 h 274"/>
              <a:gd name="T40" fmla="*/ 2147483646 w 66"/>
              <a:gd name="T41" fmla="*/ 2147483646 h 274"/>
              <a:gd name="T42" fmla="*/ 2147483646 w 66"/>
              <a:gd name="T43" fmla="*/ 2147483646 h 274"/>
              <a:gd name="T44" fmla="*/ 2147483646 w 66"/>
              <a:gd name="T45" fmla="*/ 2147483646 h 274"/>
              <a:gd name="T46" fmla="*/ 2147483646 w 66"/>
              <a:gd name="T47" fmla="*/ 2147483646 h 274"/>
              <a:gd name="T48" fmla="*/ 0 w 66"/>
              <a:gd name="T49" fmla="*/ 2147483646 h 274"/>
              <a:gd name="T50" fmla="*/ 0 w 66"/>
              <a:gd name="T51" fmla="*/ 2147483646 h 274"/>
              <a:gd name="T52" fmla="*/ 2147483646 w 66"/>
              <a:gd name="T53" fmla="*/ 2147483646 h 274"/>
              <a:gd name="T54" fmla="*/ 2147483646 w 66"/>
              <a:gd name="T55" fmla="*/ 2147483646 h 274"/>
              <a:gd name="T56" fmla="*/ 2147483646 w 66"/>
              <a:gd name="T57" fmla="*/ 2147483646 h 274"/>
              <a:gd name="T58" fmla="*/ 2147483646 w 66"/>
              <a:gd name="T59" fmla="*/ 2147483646 h 274"/>
              <a:gd name="T60" fmla="*/ 2147483646 w 66"/>
              <a:gd name="T61" fmla="*/ 2147483646 h 274"/>
              <a:gd name="T62" fmla="*/ 2147483646 w 66"/>
              <a:gd name="T63" fmla="*/ 2147483646 h 274"/>
              <a:gd name="T64" fmla="*/ 2147483646 w 66"/>
              <a:gd name="T65" fmla="*/ 2147483646 h 274"/>
              <a:gd name="T66" fmla="*/ 2147483646 w 66"/>
              <a:gd name="T67" fmla="*/ 2147483646 h 274"/>
              <a:gd name="T68" fmla="*/ 2147483646 w 66"/>
              <a:gd name="T69" fmla="*/ 2147483646 h 274"/>
              <a:gd name="T70" fmla="*/ 2147483646 w 66"/>
              <a:gd name="T71" fmla="*/ 2147483646 h 274"/>
              <a:gd name="T72" fmla="*/ 2147483646 w 66"/>
              <a:gd name="T73" fmla="*/ 2147483646 h 274"/>
              <a:gd name="T74" fmla="*/ 2147483646 w 66"/>
              <a:gd name="T75" fmla="*/ 0 h 274"/>
              <a:gd name="T76" fmla="*/ 2147483646 w 66"/>
              <a:gd name="T77" fmla="*/ 2147483646 h 274"/>
              <a:gd name="T78" fmla="*/ 2147483646 w 66"/>
              <a:gd name="T79" fmla="*/ 2147483646 h 274"/>
              <a:gd name="T80" fmla="*/ 2147483646 w 66"/>
              <a:gd name="T81" fmla="*/ 2147483646 h 2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6"/>
              <a:gd name="T124" fmla="*/ 0 h 274"/>
              <a:gd name="T125" fmla="*/ 66 w 66"/>
              <a:gd name="T126" fmla="*/ 274 h 2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6" h="274">
                <a:moveTo>
                  <a:pt x="66" y="17"/>
                </a:moveTo>
                <a:lnTo>
                  <a:pt x="64" y="23"/>
                </a:lnTo>
                <a:lnTo>
                  <a:pt x="64" y="30"/>
                </a:lnTo>
                <a:lnTo>
                  <a:pt x="62" y="38"/>
                </a:lnTo>
                <a:lnTo>
                  <a:pt x="62" y="45"/>
                </a:lnTo>
                <a:lnTo>
                  <a:pt x="60" y="51"/>
                </a:lnTo>
                <a:lnTo>
                  <a:pt x="58" y="59"/>
                </a:lnTo>
                <a:lnTo>
                  <a:pt x="58" y="64"/>
                </a:lnTo>
                <a:lnTo>
                  <a:pt x="58" y="74"/>
                </a:lnTo>
                <a:lnTo>
                  <a:pt x="57" y="80"/>
                </a:lnTo>
                <a:lnTo>
                  <a:pt x="57" y="89"/>
                </a:lnTo>
                <a:lnTo>
                  <a:pt x="55" y="95"/>
                </a:lnTo>
                <a:lnTo>
                  <a:pt x="55" y="104"/>
                </a:lnTo>
                <a:lnTo>
                  <a:pt x="55" y="110"/>
                </a:lnTo>
                <a:lnTo>
                  <a:pt x="53" y="118"/>
                </a:lnTo>
                <a:lnTo>
                  <a:pt x="51" y="125"/>
                </a:lnTo>
                <a:lnTo>
                  <a:pt x="51" y="135"/>
                </a:lnTo>
                <a:lnTo>
                  <a:pt x="51" y="141"/>
                </a:lnTo>
                <a:lnTo>
                  <a:pt x="51" y="148"/>
                </a:lnTo>
                <a:lnTo>
                  <a:pt x="49" y="156"/>
                </a:lnTo>
                <a:lnTo>
                  <a:pt x="49" y="163"/>
                </a:lnTo>
                <a:lnTo>
                  <a:pt x="49" y="169"/>
                </a:lnTo>
                <a:lnTo>
                  <a:pt x="49" y="179"/>
                </a:lnTo>
                <a:lnTo>
                  <a:pt x="49" y="184"/>
                </a:lnTo>
                <a:lnTo>
                  <a:pt x="49" y="194"/>
                </a:lnTo>
                <a:lnTo>
                  <a:pt x="47" y="200"/>
                </a:lnTo>
                <a:lnTo>
                  <a:pt x="47" y="207"/>
                </a:lnTo>
                <a:lnTo>
                  <a:pt x="47" y="215"/>
                </a:lnTo>
                <a:lnTo>
                  <a:pt x="47" y="222"/>
                </a:lnTo>
                <a:lnTo>
                  <a:pt x="47" y="228"/>
                </a:lnTo>
                <a:lnTo>
                  <a:pt x="49" y="238"/>
                </a:lnTo>
                <a:lnTo>
                  <a:pt x="49" y="243"/>
                </a:lnTo>
                <a:lnTo>
                  <a:pt x="51" y="253"/>
                </a:lnTo>
                <a:lnTo>
                  <a:pt x="49" y="260"/>
                </a:lnTo>
                <a:lnTo>
                  <a:pt x="45" y="266"/>
                </a:lnTo>
                <a:lnTo>
                  <a:pt x="39" y="272"/>
                </a:lnTo>
                <a:lnTo>
                  <a:pt x="36" y="274"/>
                </a:lnTo>
                <a:lnTo>
                  <a:pt x="28" y="274"/>
                </a:lnTo>
                <a:lnTo>
                  <a:pt x="22" y="272"/>
                </a:lnTo>
                <a:lnTo>
                  <a:pt x="17" y="266"/>
                </a:lnTo>
                <a:lnTo>
                  <a:pt x="15" y="260"/>
                </a:lnTo>
                <a:lnTo>
                  <a:pt x="11" y="249"/>
                </a:lnTo>
                <a:lnTo>
                  <a:pt x="9" y="241"/>
                </a:lnTo>
                <a:lnTo>
                  <a:pt x="7" y="234"/>
                </a:lnTo>
                <a:lnTo>
                  <a:pt x="5" y="224"/>
                </a:lnTo>
                <a:lnTo>
                  <a:pt x="3" y="215"/>
                </a:lnTo>
                <a:lnTo>
                  <a:pt x="3" y="207"/>
                </a:lnTo>
                <a:lnTo>
                  <a:pt x="2" y="200"/>
                </a:lnTo>
                <a:lnTo>
                  <a:pt x="2" y="192"/>
                </a:lnTo>
                <a:lnTo>
                  <a:pt x="0" y="184"/>
                </a:lnTo>
                <a:lnTo>
                  <a:pt x="0" y="177"/>
                </a:lnTo>
                <a:lnTo>
                  <a:pt x="0" y="169"/>
                </a:lnTo>
                <a:lnTo>
                  <a:pt x="2" y="161"/>
                </a:lnTo>
                <a:lnTo>
                  <a:pt x="2" y="154"/>
                </a:lnTo>
                <a:lnTo>
                  <a:pt x="2" y="146"/>
                </a:lnTo>
                <a:lnTo>
                  <a:pt x="3" y="139"/>
                </a:lnTo>
                <a:lnTo>
                  <a:pt x="5" y="133"/>
                </a:lnTo>
                <a:lnTo>
                  <a:pt x="5" y="123"/>
                </a:lnTo>
                <a:lnTo>
                  <a:pt x="5" y="118"/>
                </a:lnTo>
                <a:lnTo>
                  <a:pt x="7" y="110"/>
                </a:lnTo>
                <a:lnTo>
                  <a:pt x="11" y="102"/>
                </a:lnTo>
                <a:lnTo>
                  <a:pt x="11" y="95"/>
                </a:lnTo>
                <a:lnTo>
                  <a:pt x="13" y="87"/>
                </a:lnTo>
                <a:lnTo>
                  <a:pt x="17" y="80"/>
                </a:lnTo>
                <a:lnTo>
                  <a:pt x="19" y="74"/>
                </a:lnTo>
                <a:lnTo>
                  <a:pt x="20" y="64"/>
                </a:lnTo>
                <a:lnTo>
                  <a:pt x="22" y="59"/>
                </a:lnTo>
                <a:lnTo>
                  <a:pt x="26" y="51"/>
                </a:lnTo>
                <a:lnTo>
                  <a:pt x="28" y="44"/>
                </a:lnTo>
                <a:lnTo>
                  <a:pt x="32" y="34"/>
                </a:lnTo>
                <a:lnTo>
                  <a:pt x="34" y="26"/>
                </a:lnTo>
                <a:lnTo>
                  <a:pt x="38" y="19"/>
                </a:lnTo>
                <a:lnTo>
                  <a:pt x="39" y="11"/>
                </a:lnTo>
                <a:lnTo>
                  <a:pt x="43" y="5"/>
                </a:lnTo>
                <a:lnTo>
                  <a:pt x="45" y="2"/>
                </a:lnTo>
                <a:lnTo>
                  <a:pt x="51" y="0"/>
                </a:lnTo>
                <a:lnTo>
                  <a:pt x="57" y="0"/>
                </a:lnTo>
                <a:lnTo>
                  <a:pt x="58" y="2"/>
                </a:lnTo>
                <a:lnTo>
                  <a:pt x="64" y="5"/>
                </a:lnTo>
                <a:lnTo>
                  <a:pt x="64" y="11"/>
                </a:lnTo>
                <a:lnTo>
                  <a:pt x="66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0" name="Freeform 20"/>
          <p:cNvSpPr>
            <a:spLocks/>
          </p:cNvSpPr>
          <p:nvPr/>
        </p:nvSpPr>
        <p:spPr bwMode="auto">
          <a:xfrm>
            <a:off x="3095624" y="3581577"/>
            <a:ext cx="193539" cy="171273"/>
          </a:xfrm>
          <a:custGeom>
            <a:avLst/>
            <a:gdLst>
              <a:gd name="T0" fmla="*/ 2147483646 w 226"/>
              <a:gd name="T1" fmla="*/ 2147483646 h 238"/>
              <a:gd name="T2" fmla="*/ 2147483646 w 226"/>
              <a:gd name="T3" fmla="*/ 2147483646 h 238"/>
              <a:gd name="T4" fmla="*/ 2147483646 w 226"/>
              <a:gd name="T5" fmla="*/ 2147483646 h 238"/>
              <a:gd name="T6" fmla="*/ 2147483646 w 226"/>
              <a:gd name="T7" fmla="*/ 2147483646 h 238"/>
              <a:gd name="T8" fmla="*/ 2147483646 w 226"/>
              <a:gd name="T9" fmla="*/ 2147483646 h 238"/>
              <a:gd name="T10" fmla="*/ 2147483646 w 226"/>
              <a:gd name="T11" fmla="*/ 2147483646 h 238"/>
              <a:gd name="T12" fmla="*/ 2147483646 w 226"/>
              <a:gd name="T13" fmla="*/ 2147483646 h 238"/>
              <a:gd name="T14" fmla="*/ 2147483646 w 226"/>
              <a:gd name="T15" fmla="*/ 2147483646 h 238"/>
              <a:gd name="T16" fmla="*/ 2147483646 w 226"/>
              <a:gd name="T17" fmla="*/ 2147483646 h 238"/>
              <a:gd name="T18" fmla="*/ 2147483646 w 226"/>
              <a:gd name="T19" fmla="*/ 2147483646 h 238"/>
              <a:gd name="T20" fmla="*/ 2147483646 w 226"/>
              <a:gd name="T21" fmla="*/ 2147483646 h 238"/>
              <a:gd name="T22" fmla="*/ 2147483646 w 226"/>
              <a:gd name="T23" fmla="*/ 2147483646 h 238"/>
              <a:gd name="T24" fmla="*/ 2147483646 w 226"/>
              <a:gd name="T25" fmla="*/ 2147483646 h 238"/>
              <a:gd name="T26" fmla="*/ 2147483646 w 226"/>
              <a:gd name="T27" fmla="*/ 2147483646 h 238"/>
              <a:gd name="T28" fmla="*/ 2147483646 w 226"/>
              <a:gd name="T29" fmla="*/ 2147483646 h 238"/>
              <a:gd name="T30" fmla="*/ 2147483646 w 226"/>
              <a:gd name="T31" fmla="*/ 2147483646 h 238"/>
              <a:gd name="T32" fmla="*/ 2147483646 w 226"/>
              <a:gd name="T33" fmla="*/ 2147483646 h 238"/>
              <a:gd name="T34" fmla="*/ 2147483646 w 226"/>
              <a:gd name="T35" fmla="*/ 2147483646 h 238"/>
              <a:gd name="T36" fmla="*/ 2147483646 w 226"/>
              <a:gd name="T37" fmla="*/ 2147483646 h 238"/>
              <a:gd name="T38" fmla="*/ 2147483646 w 226"/>
              <a:gd name="T39" fmla="*/ 2147483646 h 238"/>
              <a:gd name="T40" fmla="*/ 2147483646 w 226"/>
              <a:gd name="T41" fmla="*/ 2147483646 h 238"/>
              <a:gd name="T42" fmla="*/ 0 w 226"/>
              <a:gd name="T43" fmla="*/ 2147483646 h 238"/>
              <a:gd name="T44" fmla="*/ 2147483646 w 226"/>
              <a:gd name="T45" fmla="*/ 2147483646 h 238"/>
              <a:gd name="T46" fmla="*/ 2147483646 w 226"/>
              <a:gd name="T47" fmla="*/ 2147483646 h 238"/>
              <a:gd name="T48" fmla="*/ 2147483646 w 226"/>
              <a:gd name="T49" fmla="*/ 2147483646 h 238"/>
              <a:gd name="T50" fmla="*/ 2147483646 w 226"/>
              <a:gd name="T51" fmla="*/ 2147483646 h 238"/>
              <a:gd name="T52" fmla="*/ 2147483646 w 226"/>
              <a:gd name="T53" fmla="*/ 2147483646 h 238"/>
              <a:gd name="T54" fmla="*/ 2147483646 w 226"/>
              <a:gd name="T55" fmla="*/ 2147483646 h 238"/>
              <a:gd name="T56" fmla="*/ 2147483646 w 226"/>
              <a:gd name="T57" fmla="*/ 2147483646 h 238"/>
              <a:gd name="T58" fmla="*/ 2147483646 w 226"/>
              <a:gd name="T59" fmla="*/ 2147483646 h 238"/>
              <a:gd name="T60" fmla="*/ 2147483646 w 226"/>
              <a:gd name="T61" fmla="*/ 2147483646 h 238"/>
              <a:gd name="T62" fmla="*/ 2147483646 w 226"/>
              <a:gd name="T63" fmla="*/ 2147483646 h 238"/>
              <a:gd name="T64" fmla="*/ 2147483646 w 226"/>
              <a:gd name="T65" fmla="*/ 2147483646 h 238"/>
              <a:gd name="T66" fmla="*/ 2147483646 w 226"/>
              <a:gd name="T67" fmla="*/ 2147483646 h 238"/>
              <a:gd name="T68" fmla="*/ 2147483646 w 226"/>
              <a:gd name="T69" fmla="*/ 2147483646 h 238"/>
              <a:gd name="T70" fmla="*/ 2147483646 w 226"/>
              <a:gd name="T71" fmla="*/ 2147483646 h 238"/>
              <a:gd name="T72" fmla="*/ 2147483646 w 226"/>
              <a:gd name="T73" fmla="*/ 2147483646 h 238"/>
              <a:gd name="T74" fmla="*/ 2147483646 w 226"/>
              <a:gd name="T75" fmla="*/ 2147483646 h 238"/>
              <a:gd name="T76" fmla="*/ 2147483646 w 226"/>
              <a:gd name="T77" fmla="*/ 2147483646 h 238"/>
              <a:gd name="T78" fmla="*/ 2147483646 w 226"/>
              <a:gd name="T79" fmla="*/ 0 h 238"/>
              <a:gd name="T80" fmla="*/ 2147483646 w 226"/>
              <a:gd name="T81" fmla="*/ 0 h 238"/>
              <a:gd name="T82" fmla="*/ 2147483646 w 226"/>
              <a:gd name="T83" fmla="*/ 0 h 238"/>
              <a:gd name="T84" fmla="*/ 2147483646 w 226"/>
              <a:gd name="T85" fmla="*/ 0 h 238"/>
              <a:gd name="T86" fmla="*/ 2147483646 w 226"/>
              <a:gd name="T87" fmla="*/ 2147483646 h 238"/>
              <a:gd name="T88" fmla="*/ 2147483646 w 226"/>
              <a:gd name="T89" fmla="*/ 2147483646 h 238"/>
              <a:gd name="T90" fmla="*/ 2147483646 w 226"/>
              <a:gd name="T91" fmla="*/ 2147483646 h 238"/>
              <a:gd name="T92" fmla="*/ 2147483646 w 226"/>
              <a:gd name="T93" fmla="*/ 2147483646 h 2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6"/>
              <a:gd name="T142" fmla="*/ 0 h 238"/>
              <a:gd name="T143" fmla="*/ 226 w 226"/>
              <a:gd name="T144" fmla="*/ 238 h 2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6" h="238">
                <a:moveTo>
                  <a:pt x="213" y="29"/>
                </a:moveTo>
                <a:lnTo>
                  <a:pt x="207" y="29"/>
                </a:lnTo>
                <a:lnTo>
                  <a:pt x="201" y="31"/>
                </a:lnTo>
                <a:lnTo>
                  <a:pt x="196" y="33"/>
                </a:lnTo>
                <a:lnTo>
                  <a:pt x="192" y="34"/>
                </a:lnTo>
                <a:lnTo>
                  <a:pt x="180" y="38"/>
                </a:lnTo>
                <a:lnTo>
                  <a:pt x="173" y="42"/>
                </a:lnTo>
                <a:lnTo>
                  <a:pt x="163" y="46"/>
                </a:lnTo>
                <a:lnTo>
                  <a:pt x="156" y="50"/>
                </a:lnTo>
                <a:lnTo>
                  <a:pt x="148" y="53"/>
                </a:lnTo>
                <a:lnTo>
                  <a:pt x="140" y="59"/>
                </a:lnTo>
                <a:lnTo>
                  <a:pt x="135" y="63"/>
                </a:lnTo>
                <a:lnTo>
                  <a:pt x="129" y="67"/>
                </a:lnTo>
                <a:lnTo>
                  <a:pt x="123" y="72"/>
                </a:lnTo>
                <a:lnTo>
                  <a:pt x="118" y="78"/>
                </a:lnTo>
                <a:lnTo>
                  <a:pt x="112" y="82"/>
                </a:lnTo>
                <a:lnTo>
                  <a:pt x="108" y="88"/>
                </a:lnTo>
                <a:lnTo>
                  <a:pt x="102" y="93"/>
                </a:lnTo>
                <a:lnTo>
                  <a:pt x="101" y="99"/>
                </a:lnTo>
                <a:lnTo>
                  <a:pt x="95" y="105"/>
                </a:lnTo>
                <a:lnTo>
                  <a:pt x="91" y="111"/>
                </a:lnTo>
                <a:lnTo>
                  <a:pt x="85" y="116"/>
                </a:lnTo>
                <a:lnTo>
                  <a:pt x="83" y="124"/>
                </a:lnTo>
                <a:lnTo>
                  <a:pt x="80" y="128"/>
                </a:lnTo>
                <a:lnTo>
                  <a:pt x="78" y="137"/>
                </a:lnTo>
                <a:lnTo>
                  <a:pt x="74" y="145"/>
                </a:lnTo>
                <a:lnTo>
                  <a:pt x="72" y="152"/>
                </a:lnTo>
                <a:lnTo>
                  <a:pt x="68" y="160"/>
                </a:lnTo>
                <a:lnTo>
                  <a:pt x="65" y="168"/>
                </a:lnTo>
                <a:lnTo>
                  <a:pt x="61" y="175"/>
                </a:lnTo>
                <a:lnTo>
                  <a:pt x="59" y="185"/>
                </a:lnTo>
                <a:lnTo>
                  <a:pt x="55" y="192"/>
                </a:lnTo>
                <a:lnTo>
                  <a:pt x="51" y="204"/>
                </a:lnTo>
                <a:lnTo>
                  <a:pt x="49" y="209"/>
                </a:lnTo>
                <a:lnTo>
                  <a:pt x="47" y="213"/>
                </a:lnTo>
                <a:lnTo>
                  <a:pt x="44" y="219"/>
                </a:lnTo>
                <a:lnTo>
                  <a:pt x="44" y="225"/>
                </a:lnTo>
                <a:lnTo>
                  <a:pt x="38" y="232"/>
                </a:lnTo>
                <a:lnTo>
                  <a:pt x="30" y="238"/>
                </a:lnTo>
                <a:lnTo>
                  <a:pt x="23" y="238"/>
                </a:lnTo>
                <a:lnTo>
                  <a:pt x="15" y="238"/>
                </a:lnTo>
                <a:lnTo>
                  <a:pt x="9" y="236"/>
                </a:lnTo>
                <a:lnTo>
                  <a:pt x="4" y="230"/>
                </a:lnTo>
                <a:lnTo>
                  <a:pt x="0" y="223"/>
                </a:lnTo>
                <a:lnTo>
                  <a:pt x="2" y="211"/>
                </a:lnTo>
                <a:lnTo>
                  <a:pt x="2" y="206"/>
                </a:lnTo>
                <a:lnTo>
                  <a:pt x="4" y="202"/>
                </a:lnTo>
                <a:lnTo>
                  <a:pt x="4" y="196"/>
                </a:lnTo>
                <a:lnTo>
                  <a:pt x="4" y="190"/>
                </a:lnTo>
                <a:lnTo>
                  <a:pt x="8" y="181"/>
                </a:lnTo>
                <a:lnTo>
                  <a:pt x="9" y="171"/>
                </a:lnTo>
                <a:lnTo>
                  <a:pt x="13" y="160"/>
                </a:lnTo>
                <a:lnTo>
                  <a:pt x="17" y="152"/>
                </a:lnTo>
                <a:lnTo>
                  <a:pt x="19" y="141"/>
                </a:lnTo>
                <a:lnTo>
                  <a:pt x="25" y="133"/>
                </a:lnTo>
                <a:lnTo>
                  <a:pt x="27" y="124"/>
                </a:lnTo>
                <a:lnTo>
                  <a:pt x="32" y="114"/>
                </a:lnTo>
                <a:lnTo>
                  <a:pt x="38" y="105"/>
                </a:lnTo>
                <a:lnTo>
                  <a:pt x="44" y="97"/>
                </a:lnTo>
                <a:lnTo>
                  <a:pt x="47" y="88"/>
                </a:lnTo>
                <a:lnTo>
                  <a:pt x="53" y="80"/>
                </a:lnTo>
                <a:lnTo>
                  <a:pt x="59" y="72"/>
                </a:lnTo>
                <a:lnTo>
                  <a:pt x="65" y="67"/>
                </a:lnTo>
                <a:lnTo>
                  <a:pt x="72" y="59"/>
                </a:lnTo>
                <a:lnTo>
                  <a:pt x="78" y="52"/>
                </a:lnTo>
                <a:lnTo>
                  <a:pt x="83" y="46"/>
                </a:lnTo>
                <a:lnTo>
                  <a:pt x="93" y="40"/>
                </a:lnTo>
                <a:lnTo>
                  <a:pt x="101" y="34"/>
                </a:lnTo>
                <a:lnTo>
                  <a:pt x="108" y="29"/>
                </a:lnTo>
                <a:lnTo>
                  <a:pt x="116" y="23"/>
                </a:lnTo>
                <a:lnTo>
                  <a:pt x="125" y="19"/>
                </a:lnTo>
                <a:lnTo>
                  <a:pt x="135" y="13"/>
                </a:lnTo>
                <a:lnTo>
                  <a:pt x="142" y="10"/>
                </a:lnTo>
                <a:lnTo>
                  <a:pt x="148" y="8"/>
                </a:lnTo>
                <a:lnTo>
                  <a:pt x="152" y="8"/>
                </a:lnTo>
                <a:lnTo>
                  <a:pt x="159" y="6"/>
                </a:lnTo>
                <a:lnTo>
                  <a:pt x="163" y="4"/>
                </a:lnTo>
                <a:lnTo>
                  <a:pt x="169" y="2"/>
                </a:lnTo>
                <a:lnTo>
                  <a:pt x="175" y="2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6" y="0"/>
                </a:lnTo>
                <a:lnTo>
                  <a:pt x="201" y="0"/>
                </a:lnTo>
                <a:lnTo>
                  <a:pt x="209" y="0"/>
                </a:lnTo>
                <a:lnTo>
                  <a:pt x="215" y="0"/>
                </a:lnTo>
                <a:lnTo>
                  <a:pt x="220" y="2"/>
                </a:lnTo>
                <a:lnTo>
                  <a:pt x="222" y="4"/>
                </a:lnTo>
                <a:lnTo>
                  <a:pt x="226" y="10"/>
                </a:lnTo>
                <a:lnTo>
                  <a:pt x="224" y="15"/>
                </a:lnTo>
                <a:lnTo>
                  <a:pt x="222" y="19"/>
                </a:lnTo>
                <a:lnTo>
                  <a:pt x="218" y="23"/>
                </a:lnTo>
                <a:lnTo>
                  <a:pt x="213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1" name="Freeform 21"/>
          <p:cNvSpPr>
            <a:spLocks/>
          </p:cNvSpPr>
          <p:nvPr/>
        </p:nvSpPr>
        <p:spPr bwMode="auto">
          <a:xfrm>
            <a:off x="3175001" y="3718895"/>
            <a:ext cx="149008" cy="138731"/>
          </a:xfrm>
          <a:custGeom>
            <a:avLst/>
            <a:gdLst>
              <a:gd name="T0" fmla="*/ 2147483646 w 172"/>
              <a:gd name="T1" fmla="*/ 2147483646 h 193"/>
              <a:gd name="T2" fmla="*/ 2147483646 w 172"/>
              <a:gd name="T3" fmla="*/ 2147483646 h 193"/>
              <a:gd name="T4" fmla="*/ 2147483646 w 172"/>
              <a:gd name="T5" fmla="*/ 2147483646 h 193"/>
              <a:gd name="T6" fmla="*/ 2147483646 w 172"/>
              <a:gd name="T7" fmla="*/ 2147483646 h 193"/>
              <a:gd name="T8" fmla="*/ 2147483646 w 172"/>
              <a:gd name="T9" fmla="*/ 2147483646 h 193"/>
              <a:gd name="T10" fmla="*/ 2147483646 w 172"/>
              <a:gd name="T11" fmla="*/ 2147483646 h 193"/>
              <a:gd name="T12" fmla="*/ 2147483646 w 172"/>
              <a:gd name="T13" fmla="*/ 2147483646 h 193"/>
              <a:gd name="T14" fmla="*/ 2147483646 w 172"/>
              <a:gd name="T15" fmla="*/ 2147483646 h 193"/>
              <a:gd name="T16" fmla="*/ 2147483646 w 172"/>
              <a:gd name="T17" fmla="*/ 2147483646 h 193"/>
              <a:gd name="T18" fmla="*/ 2147483646 w 172"/>
              <a:gd name="T19" fmla="*/ 2147483646 h 193"/>
              <a:gd name="T20" fmla="*/ 2147483646 w 172"/>
              <a:gd name="T21" fmla="*/ 2147483646 h 193"/>
              <a:gd name="T22" fmla="*/ 2147483646 w 172"/>
              <a:gd name="T23" fmla="*/ 2147483646 h 193"/>
              <a:gd name="T24" fmla="*/ 2147483646 w 172"/>
              <a:gd name="T25" fmla="*/ 2147483646 h 193"/>
              <a:gd name="T26" fmla="*/ 2147483646 w 172"/>
              <a:gd name="T27" fmla="*/ 2147483646 h 193"/>
              <a:gd name="T28" fmla="*/ 2147483646 w 172"/>
              <a:gd name="T29" fmla="*/ 2147483646 h 193"/>
              <a:gd name="T30" fmla="*/ 2147483646 w 172"/>
              <a:gd name="T31" fmla="*/ 2147483646 h 193"/>
              <a:gd name="T32" fmla="*/ 2147483646 w 172"/>
              <a:gd name="T33" fmla="*/ 2147483646 h 193"/>
              <a:gd name="T34" fmla="*/ 0 w 172"/>
              <a:gd name="T35" fmla="*/ 2147483646 h 193"/>
              <a:gd name="T36" fmla="*/ 2147483646 w 172"/>
              <a:gd name="T37" fmla="*/ 2147483646 h 193"/>
              <a:gd name="T38" fmla="*/ 2147483646 w 172"/>
              <a:gd name="T39" fmla="*/ 2147483646 h 193"/>
              <a:gd name="T40" fmla="*/ 2147483646 w 172"/>
              <a:gd name="T41" fmla="*/ 2147483646 h 193"/>
              <a:gd name="T42" fmla="*/ 2147483646 w 172"/>
              <a:gd name="T43" fmla="*/ 2147483646 h 193"/>
              <a:gd name="T44" fmla="*/ 2147483646 w 172"/>
              <a:gd name="T45" fmla="*/ 2147483646 h 193"/>
              <a:gd name="T46" fmla="*/ 2147483646 w 172"/>
              <a:gd name="T47" fmla="*/ 2147483646 h 193"/>
              <a:gd name="T48" fmla="*/ 2147483646 w 172"/>
              <a:gd name="T49" fmla="*/ 2147483646 h 193"/>
              <a:gd name="T50" fmla="*/ 2147483646 w 172"/>
              <a:gd name="T51" fmla="*/ 2147483646 h 193"/>
              <a:gd name="T52" fmla="*/ 2147483646 w 172"/>
              <a:gd name="T53" fmla="*/ 2147483646 h 193"/>
              <a:gd name="T54" fmla="*/ 2147483646 w 172"/>
              <a:gd name="T55" fmla="*/ 2147483646 h 193"/>
              <a:gd name="T56" fmla="*/ 2147483646 w 172"/>
              <a:gd name="T57" fmla="*/ 2147483646 h 193"/>
              <a:gd name="T58" fmla="*/ 2147483646 w 172"/>
              <a:gd name="T59" fmla="*/ 2147483646 h 193"/>
              <a:gd name="T60" fmla="*/ 2147483646 w 172"/>
              <a:gd name="T61" fmla="*/ 2147483646 h 193"/>
              <a:gd name="T62" fmla="*/ 2147483646 w 172"/>
              <a:gd name="T63" fmla="*/ 2147483646 h 193"/>
              <a:gd name="T64" fmla="*/ 2147483646 w 172"/>
              <a:gd name="T65" fmla="*/ 2147483646 h 193"/>
              <a:gd name="T66" fmla="*/ 2147483646 w 172"/>
              <a:gd name="T67" fmla="*/ 2147483646 h 193"/>
              <a:gd name="T68" fmla="*/ 2147483646 w 172"/>
              <a:gd name="T69" fmla="*/ 0 h 193"/>
              <a:gd name="T70" fmla="*/ 2147483646 w 172"/>
              <a:gd name="T71" fmla="*/ 2147483646 h 193"/>
              <a:gd name="T72" fmla="*/ 2147483646 w 172"/>
              <a:gd name="T73" fmla="*/ 2147483646 h 193"/>
              <a:gd name="T74" fmla="*/ 2147483646 w 172"/>
              <a:gd name="T75" fmla="*/ 2147483646 h 193"/>
              <a:gd name="T76" fmla="*/ 2147483646 w 172"/>
              <a:gd name="T77" fmla="*/ 2147483646 h 1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"/>
              <a:gd name="T118" fmla="*/ 0 h 193"/>
              <a:gd name="T119" fmla="*/ 172 w 172"/>
              <a:gd name="T120" fmla="*/ 193 h 1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" h="193">
                <a:moveTo>
                  <a:pt x="163" y="31"/>
                </a:moveTo>
                <a:lnTo>
                  <a:pt x="157" y="35"/>
                </a:lnTo>
                <a:lnTo>
                  <a:pt x="150" y="37"/>
                </a:lnTo>
                <a:lnTo>
                  <a:pt x="144" y="40"/>
                </a:lnTo>
                <a:lnTo>
                  <a:pt x="140" y="42"/>
                </a:lnTo>
                <a:lnTo>
                  <a:pt x="134" y="46"/>
                </a:lnTo>
                <a:lnTo>
                  <a:pt x="129" y="50"/>
                </a:lnTo>
                <a:lnTo>
                  <a:pt x="125" y="54"/>
                </a:lnTo>
                <a:lnTo>
                  <a:pt x="119" y="59"/>
                </a:lnTo>
                <a:lnTo>
                  <a:pt x="110" y="67"/>
                </a:lnTo>
                <a:lnTo>
                  <a:pt x="102" y="77"/>
                </a:lnTo>
                <a:lnTo>
                  <a:pt x="98" y="80"/>
                </a:lnTo>
                <a:lnTo>
                  <a:pt x="93" y="86"/>
                </a:lnTo>
                <a:lnTo>
                  <a:pt x="89" y="92"/>
                </a:lnTo>
                <a:lnTo>
                  <a:pt x="87" y="96"/>
                </a:lnTo>
                <a:lnTo>
                  <a:pt x="77" y="105"/>
                </a:lnTo>
                <a:lnTo>
                  <a:pt x="72" y="117"/>
                </a:lnTo>
                <a:lnTo>
                  <a:pt x="68" y="122"/>
                </a:lnTo>
                <a:lnTo>
                  <a:pt x="62" y="128"/>
                </a:lnTo>
                <a:lnTo>
                  <a:pt x="60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7" y="155"/>
                </a:lnTo>
                <a:lnTo>
                  <a:pt x="45" y="160"/>
                </a:lnTo>
                <a:lnTo>
                  <a:pt x="41" y="166"/>
                </a:lnTo>
                <a:lnTo>
                  <a:pt x="39" y="172"/>
                </a:lnTo>
                <a:lnTo>
                  <a:pt x="36" y="177"/>
                </a:lnTo>
                <a:lnTo>
                  <a:pt x="34" y="185"/>
                </a:lnTo>
                <a:lnTo>
                  <a:pt x="28" y="191"/>
                </a:lnTo>
                <a:lnTo>
                  <a:pt x="22" y="193"/>
                </a:lnTo>
                <a:lnTo>
                  <a:pt x="17" y="193"/>
                </a:lnTo>
                <a:lnTo>
                  <a:pt x="11" y="193"/>
                </a:lnTo>
                <a:lnTo>
                  <a:pt x="5" y="191"/>
                </a:lnTo>
                <a:lnTo>
                  <a:pt x="1" y="187"/>
                </a:lnTo>
                <a:lnTo>
                  <a:pt x="0" y="179"/>
                </a:lnTo>
                <a:lnTo>
                  <a:pt x="1" y="174"/>
                </a:lnTo>
                <a:lnTo>
                  <a:pt x="3" y="164"/>
                </a:lnTo>
                <a:lnTo>
                  <a:pt x="5" y="158"/>
                </a:lnTo>
                <a:lnTo>
                  <a:pt x="7" y="151"/>
                </a:lnTo>
                <a:lnTo>
                  <a:pt x="11" y="141"/>
                </a:lnTo>
                <a:lnTo>
                  <a:pt x="13" y="134"/>
                </a:lnTo>
                <a:lnTo>
                  <a:pt x="17" y="128"/>
                </a:lnTo>
                <a:lnTo>
                  <a:pt x="19" y="120"/>
                </a:lnTo>
                <a:lnTo>
                  <a:pt x="22" y="115"/>
                </a:lnTo>
                <a:lnTo>
                  <a:pt x="26" y="107"/>
                </a:lnTo>
                <a:lnTo>
                  <a:pt x="28" y="99"/>
                </a:lnTo>
                <a:lnTo>
                  <a:pt x="32" y="94"/>
                </a:lnTo>
                <a:lnTo>
                  <a:pt x="36" y="88"/>
                </a:lnTo>
                <a:lnTo>
                  <a:pt x="39" y="82"/>
                </a:lnTo>
                <a:lnTo>
                  <a:pt x="43" y="77"/>
                </a:lnTo>
                <a:lnTo>
                  <a:pt x="47" y="69"/>
                </a:lnTo>
                <a:lnTo>
                  <a:pt x="53" y="65"/>
                </a:lnTo>
                <a:lnTo>
                  <a:pt x="57" y="59"/>
                </a:lnTo>
                <a:lnTo>
                  <a:pt x="60" y="54"/>
                </a:lnTo>
                <a:lnTo>
                  <a:pt x="66" y="48"/>
                </a:lnTo>
                <a:lnTo>
                  <a:pt x="72" y="44"/>
                </a:lnTo>
                <a:lnTo>
                  <a:pt x="76" y="39"/>
                </a:lnTo>
                <a:lnTo>
                  <a:pt x="81" y="35"/>
                </a:lnTo>
                <a:lnTo>
                  <a:pt x="89" y="29"/>
                </a:lnTo>
                <a:lnTo>
                  <a:pt x="95" y="27"/>
                </a:lnTo>
                <a:lnTo>
                  <a:pt x="100" y="21"/>
                </a:lnTo>
                <a:lnTo>
                  <a:pt x="108" y="18"/>
                </a:lnTo>
                <a:lnTo>
                  <a:pt x="114" y="16"/>
                </a:lnTo>
                <a:lnTo>
                  <a:pt x="121" y="12"/>
                </a:lnTo>
                <a:lnTo>
                  <a:pt x="129" y="8"/>
                </a:lnTo>
                <a:lnTo>
                  <a:pt x="136" y="6"/>
                </a:lnTo>
                <a:lnTo>
                  <a:pt x="144" y="4"/>
                </a:lnTo>
                <a:lnTo>
                  <a:pt x="153" y="2"/>
                </a:lnTo>
                <a:lnTo>
                  <a:pt x="159" y="0"/>
                </a:lnTo>
                <a:lnTo>
                  <a:pt x="165" y="2"/>
                </a:lnTo>
                <a:lnTo>
                  <a:pt x="169" y="4"/>
                </a:lnTo>
                <a:lnTo>
                  <a:pt x="172" y="10"/>
                </a:lnTo>
                <a:lnTo>
                  <a:pt x="172" y="16"/>
                </a:lnTo>
                <a:lnTo>
                  <a:pt x="172" y="21"/>
                </a:lnTo>
                <a:lnTo>
                  <a:pt x="169" y="27"/>
                </a:lnTo>
                <a:lnTo>
                  <a:pt x="16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2" name="Freeform 9"/>
          <p:cNvSpPr>
            <a:spLocks/>
          </p:cNvSpPr>
          <p:nvPr/>
        </p:nvSpPr>
        <p:spPr bwMode="auto">
          <a:xfrm>
            <a:off x="6684962" y="1724164"/>
            <a:ext cx="342545" cy="193537"/>
          </a:xfrm>
          <a:custGeom>
            <a:avLst/>
            <a:gdLst>
              <a:gd name="T0" fmla="*/ 2147483646 w 401"/>
              <a:gd name="T1" fmla="*/ 2147483646 h 226"/>
              <a:gd name="T2" fmla="*/ 2147483646 w 401"/>
              <a:gd name="T3" fmla="*/ 2147483646 h 226"/>
              <a:gd name="T4" fmla="*/ 2147483646 w 401"/>
              <a:gd name="T5" fmla="*/ 2147483646 h 226"/>
              <a:gd name="T6" fmla="*/ 2147483646 w 401"/>
              <a:gd name="T7" fmla="*/ 2147483646 h 226"/>
              <a:gd name="T8" fmla="*/ 2147483646 w 401"/>
              <a:gd name="T9" fmla="*/ 2147483646 h 226"/>
              <a:gd name="T10" fmla="*/ 2147483646 w 401"/>
              <a:gd name="T11" fmla="*/ 2147483646 h 226"/>
              <a:gd name="T12" fmla="*/ 2147483646 w 401"/>
              <a:gd name="T13" fmla="*/ 2147483646 h 226"/>
              <a:gd name="T14" fmla="*/ 2147483646 w 401"/>
              <a:gd name="T15" fmla="*/ 2147483646 h 226"/>
              <a:gd name="T16" fmla="*/ 2147483646 w 401"/>
              <a:gd name="T17" fmla="*/ 2147483646 h 226"/>
              <a:gd name="T18" fmla="*/ 2147483646 w 401"/>
              <a:gd name="T19" fmla="*/ 2147483646 h 226"/>
              <a:gd name="T20" fmla="*/ 2147483646 w 401"/>
              <a:gd name="T21" fmla="*/ 2147483646 h 226"/>
              <a:gd name="T22" fmla="*/ 2147483646 w 401"/>
              <a:gd name="T23" fmla="*/ 2147483646 h 226"/>
              <a:gd name="T24" fmla="*/ 2147483646 w 401"/>
              <a:gd name="T25" fmla="*/ 2147483646 h 226"/>
              <a:gd name="T26" fmla="*/ 2147483646 w 401"/>
              <a:gd name="T27" fmla="*/ 2147483646 h 226"/>
              <a:gd name="T28" fmla="*/ 2147483646 w 401"/>
              <a:gd name="T29" fmla="*/ 2147483646 h 226"/>
              <a:gd name="T30" fmla="*/ 2147483646 w 401"/>
              <a:gd name="T31" fmla="*/ 2147483646 h 226"/>
              <a:gd name="T32" fmla="*/ 2147483646 w 401"/>
              <a:gd name="T33" fmla="*/ 2147483646 h 226"/>
              <a:gd name="T34" fmla="*/ 2147483646 w 401"/>
              <a:gd name="T35" fmla="*/ 2147483646 h 226"/>
              <a:gd name="T36" fmla="*/ 2147483646 w 401"/>
              <a:gd name="T37" fmla="*/ 2147483646 h 226"/>
              <a:gd name="T38" fmla="*/ 2147483646 w 401"/>
              <a:gd name="T39" fmla="*/ 2147483646 h 226"/>
              <a:gd name="T40" fmla="*/ 2147483646 w 401"/>
              <a:gd name="T41" fmla="*/ 2147483646 h 226"/>
              <a:gd name="T42" fmla="*/ 0 w 401"/>
              <a:gd name="T43" fmla="*/ 2147483646 h 226"/>
              <a:gd name="T44" fmla="*/ 2147483646 w 401"/>
              <a:gd name="T45" fmla="*/ 2147483646 h 226"/>
              <a:gd name="T46" fmla="*/ 2147483646 w 401"/>
              <a:gd name="T47" fmla="*/ 2147483646 h 226"/>
              <a:gd name="T48" fmla="*/ 2147483646 w 401"/>
              <a:gd name="T49" fmla="*/ 2147483646 h 226"/>
              <a:gd name="T50" fmla="*/ 2147483646 w 401"/>
              <a:gd name="T51" fmla="*/ 2147483646 h 226"/>
              <a:gd name="T52" fmla="*/ 2147483646 w 401"/>
              <a:gd name="T53" fmla="*/ 2147483646 h 226"/>
              <a:gd name="T54" fmla="*/ 2147483646 w 401"/>
              <a:gd name="T55" fmla="*/ 2147483646 h 226"/>
              <a:gd name="T56" fmla="*/ 2147483646 w 401"/>
              <a:gd name="T57" fmla="*/ 2147483646 h 226"/>
              <a:gd name="T58" fmla="*/ 2147483646 w 401"/>
              <a:gd name="T59" fmla="*/ 2147483646 h 226"/>
              <a:gd name="T60" fmla="*/ 2147483646 w 401"/>
              <a:gd name="T61" fmla="*/ 2147483646 h 226"/>
              <a:gd name="T62" fmla="*/ 2147483646 w 401"/>
              <a:gd name="T63" fmla="*/ 2147483646 h 226"/>
              <a:gd name="T64" fmla="*/ 2147483646 w 401"/>
              <a:gd name="T65" fmla="*/ 2147483646 h 226"/>
              <a:gd name="T66" fmla="*/ 2147483646 w 401"/>
              <a:gd name="T67" fmla="*/ 0 h 226"/>
              <a:gd name="T68" fmla="*/ 2147483646 w 401"/>
              <a:gd name="T69" fmla="*/ 0 h 226"/>
              <a:gd name="T70" fmla="*/ 2147483646 w 401"/>
              <a:gd name="T71" fmla="*/ 0 h 226"/>
              <a:gd name="T72" fmla="*/ 2147483646 w 401"/>
              <a:gd name="T73" fmla="*/ 0 h 226"/>
              <a:gd name="T74" fmla="*/ 2147483646 w 401"/>
              <a:gd name="T75" fmla="*/ 2147483646 h 226"/>
              <a:gd name="T76" fmla="*/ 2147483646 w 401"/>
              <a:gd name="T77" fmla="*/ 2147483646 h 226"/>
              <a:gd name="T78" fmla="*/ 2147483646 w 401"/>
              <a:gd name="T79" fmla="*/ 2147483646 h 226"/>
              <a:gd name="T80" fmla="*/ 2147483646 w 401"/>
              <a:gd name="T81" fmla="*/ 2147483646 h 226"/>
              <a:gd name="T82" fmla="*/ 2147483646 w 401"/>
              <a:gd name="T83" fmla="*/ 2147483646 h 226"/>
              <a:gd name="T84" fmla="*/ 2147483646 w 401"/>
              <a:gd name="T85" fmla="*/ 2147483646 h 226"/>
              <a:gd name="T86" fmla="*/ 2147483646 w 401"/>
              <a:gd name="T87" fmla="*/ 2147483646 h 226"/>
              <a:gd name="T88" fmla="*/ 2147483646 w 401"/>
              <a:gd name="T89" fmla="*/ 2147483646 h 226"/>
              <a:gd name="T90" fmla="*/ 2147483646 w 401"/>
              <a:gd name="T91" fmla="*/ 2147483646 h 226"/>
              <a:gd name="T92" fmla="*/ 2147483646 w 401"/>
              <a:gd name="T93" fmla="*/ 2147483646 h 2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1"/>
              <a:gd name="T142" fmla="*/ 0 h 226"/>
              <a:gd name="T143" fmla="*/ 401 w 401"/>
              <a:gd name="T144" fmla="*/ 226 h 2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1" h="226">
                <a:moveTo>
                  <a:pt x="384" y="133"/>
                </a:moveTo>
                <a:lnTo>
                  <a:pt x="382" y="133"/>
                </a:lnTo>
                <a:lnTo>
                  <a:pt x="380" y="135"/>
                </a:lnTo>
                <a:lnTo>
                  <a:pt x="378" y="140"/>
                </a:lnTo>
                <a:lnTo>
                  <a:pt x="376" y="146"/>
                </a:lnTo>
                <a:lnTo>
                  <a:pt x="372" y="154"/>
                </a:lnTo>
                <a:lnTo>
                  <a:pt x="367" y="161"/>
                </a:lnTo>
                <a:lnTo>
                  <a:pt x="359" y="171"/>
                </a:lnTo>
                <a:lnTo>
                  <a:pt x="351" y="180"/>
                </a:lnTo>
                <a:lnTo>
                  <a:pt x="344" y="186"/>
                </a:lnTo>
                <a:lnTo>
                  <a:pt x="338" y="190"/>
                </a:lnTo>
                <a:lnTo>
                  <a:pt x="332" y="194"/>
                </a:lnTo>
                <a:lnTo>
                  <a:pt x="327" y="199"/>
                </a:lnTo>
                <a:lnTo>
                  <a:pt x="317" y="201"/>
                </a:lnTo>
                <a:lnTo>
                  <a:pt x="310" y="207"/>
                </a:lnTo>
                <a:lnTo>
                  <a:pt x="302" y="209"/>
                </a:lnTo>
                <a:lnTo>
                  <a:pt x="293" y="215"/>
                </a:lnTo>
                <a:lnTo>
                  <a:pt x="287" y="215"/>
                </a:lnTo>
                <a:lnTo>
                  <a:pt x="283" y="215"/>
                </a:lnTo>
                <a:lnTo>
                  <a:pt x="277" y="216"/>
                </a:lnTo>
                <a:lnTo>
                  <a:pt x="274" y="218"/>
                </a:lnTo>
                <a:lnTo>
                  <a:pt x="266" y="220"/>
                </a:lnTo>
                <a:lnTo>
                  <a:pt x="260" y="220"/>
                </a:lnTo>
                <a:lnTo>
                  <a:pt x="255" y="220"/>
                </a:lnTo>
                <a:lnTo>
                  <a:pt x="249" y="224"/>
                </a:lnTo>
                <a:lnTo>
                  <a:pt x="241" y="224"/>
                </a:lnTo>
                <a:lnTo>
                  <a:pt x="236" y="224"/>
                </a:lnTo>
                <a:lnTo>
                  <a:pt x="228" y="226"/>
                </a:lnTo>
                <a:lnTo>
                  <a:pt x="222" y="226"/>
                </a:lnTo>
                <a:lnTo>
                  <a:pt x="215" y="226"/>
                </a:lnTo>
                <a:lnTo>
                  <a:pt x="207" y="226"/>
                </a:lnTo>
                <a:lnTo>
                  <a:pt x="199" y="226"/>
                </a:lnTo>
                <a:lnTo>
                  <a:pt x="192" y="226"/>
                </a:lnTo>
                <a:lnTo>
                  <a:pt x="184" y="226"/>
                </a:lnTo>
                <a:lnTo>
                  <a:pt x="177" y="224"/>
                </a:lnTo>
                <a:lnTo>
                  <a:pt x="169" y="224"/>
                </a:lnTo>
                <a:lnTo>
                  <a:pt x="163" y="224"/>
                </a:lnTo>
                <a:lnTo>
                  <a:pt x="154" y="224"/>
                </a:lnTo>
                <a:lnTo>
                  <a:pt x="146" y="222"/>
                </a:lnTo>
                <a:lnTo>
                  <a:pt x="141" y="222"/>
                </a:lnTo>
                <a:lnTo>
                  <a:pt x="135" y="222"/>
                </a:lnTo>
                <a:lnTo>
                  <a:pt x="129" y="220"/>
                </a:lnTo>
                <a:lnTo>
                  <a:pt x="122" y="220"/>
                </a:lnTo>
                <a:lnTo>
                  <a:pt x="116" y="220"/>
                </a:lnTo>
                <a:lnTo>
                  <a:pt x="110" y="220"/>
                </a:lnTo>
                <a:lnTo>
                  <a:pt x="104" y="218"/>
                </a:lnTo>
                <a:lnTo>
                  <a:pt x="99" y="218"/>
                </a:lnTo>
                <a:lnTo>
                  <a:pt x="93" y="216"/>
                </a:lnTo>
                <a:lnTo>
                  <a:pt x="87" y="216"/>
                </a:lnTo>
                <a:lnTo>
                  <a:pt x="84" y="215"/>
                </a:lnTo>
                <a:lnTo>
                  <a:pt x="78" y="215"/>
                </a:lnTo>
                <a:lnTo>
                  <a:pt x="72" y="213"/>
                </a:lnTo>
                <a:lnTo>
                  <a:pt x="67" y="213"/>
                </a:lnTo>
                <a:lnTo>
                  <a:pt x="59" y="209"/>
                </a:lnTo>
                <a:lnTo>
                  <a:pt x="51" y="209"/>
                </a:lnTo>
                <a:lnTo>
                  <a:pt x="42" y="205"/>
                </a:lnTo>
                <a:lnTo>
                  <a:pt x="36" y="201"/>
                </a:lnTo>
                <a:lnTo>
                  <a:pt x="29" y="199"/>
                </a:lnTo>
                <a:lnTo>
                  <a:pt x="25" y="197"/>
                </a:lnTo>
                <a:lnTo>
                  <a:pt x="19" y="194"/>
                </a:lnTo>
                <a:lnTo>
                  <a:pt x="13" y="192"/>
                </a:lnTo>
                <a:lnTo>
                  <a:pt x="10" y="186"/>
                </a:lnTo>
                <a:lnTo>
                  <a:pt x="8" y="182"/>
                </a:lnTo>
                <a:lnTo>
                  <a:pt x="2" y="175"/>
                </a:lnTo>
                <a:lnTo>
                  <a:pt x="2" y="167"/>
                </a:lnTo>
                <a:lnTo>
                  <a:pt x="0" y="161"/>
                </a:lnTo>
                <a:lnTo>
                  <a:pt x="2" y="156"/>
                </a:lnTo>
                <a:lnTo>
                  <a:pt x="2" y="150"/>
                </a:lnTo>
                <a:lnTo>
                  <a:pt x="6" y="144"/>
                </a:lnTo>
                <a:lnTo>
                  <a:pt x="8" y="137"/>
                </a:lnTo>
                <a:lnTo>
                  <a:pt x="10" y="129"/>
                </a:lnTo>
                <a:lnTo>
                  <a:pt x="13" y="123"/>
                </a:lnTo>
                <a:lnTo>
                  <a:pt x="19" y="116"/>
                </a:lnTo>
                <a:lnTo>
                  <a:pt x="25" y="108"/>
                </a:lnTo>
                <a:lnTo>
                  <a:pt x="29" y="102"/>
                </a:lnTo>
                <a:lnTo>
                  <a:pt x="34" y="95"/>
                </a:lnTo>
                <a:lnTo>
                  <a:pt x="40" y="87"/>
                </a:lnTo>
                <a:lnTo>
                  <a:pt x="46" y="81"/>
                </a:lnTo>
                <a:lnTo>
                  <a:pt x="51" y="76"/>
                </a:lnTo>
                <a:lnTo>
                  <a:pt x="59" y="70"/>
                </a:lnTo>
                <a:lnTo>
                  <a:pt x="65" y="64"/>
                </a:lnTo>
                <a:lnTo>
                  <a:pt x="72" y="59"/>
                </a:lnTo>
                <a:lnTo>
                  <a:pt x="78" y="53"/>
                </a:lnTo>
                <a:lnTo>
                  <a:pt x="85" y="49"/>
                </a:lnTo>
                <a:lnTo>
                  <a:pt x="93" y="43"/>
                </a:lnTo>
                <a:lnTo>
                  <a:pt x="101" y="40"/>
                </a:lnTo>
                <a:lnTo>
                  <a:pt x="106" y="36"/>
                </a:lnTo>
                <a:lnTo>
                  <a:pt x="116" y="32"/>
                </a:lnTo>
                <a:lnTo>
                  <a:pt x="123" y="28"/>
                </a:lnTo>
                <a:lnTo>
                  <a:pt x="131" y="24"/>
                </a:lnTo>
                <a:lnTo>
                  <a:pt x="139" y="22"/>
                </a:lnTo>
                <a:lnTo>
                  <a:pt x="146" y="19"/>
                </a:lnTo>
                <a:lnTo>
                  <a:pt x="156" y="17"/>
                </a:lnTo>
                <a:lnTo>
                  <a:pt x="163" y="13"/>
                </a:lnTo>
                <a:lnTo>
                  <a:pt x="171" y="11"/>
                </a:lnTo>
                <a:lnTo>
                  <a:pt x="180" y="9"/>
                </a:lnTo>
                <a:lnTo>
                  <a:pt x="188" y="7"/>
                </a:lnTo>
                <a:lnTo>
                  <a:pt x="196" y="5"/>
                </a:lnTo>
                <a:lnTo>
                  <a:pt x="203" y="3"/>
                </a:lnTo>
                <a:lnTo>
                  <a:pt x="211" y="2"/>
                </a:lnTo>
                <a:lnTo>
                  <a:pt x="220" y="2"/>
                </a:lnTo>
                <a:lnTo>
                  <a:pt x="228" y="0"/>
                </a:lnTo>
                <a:lnTo>
                  <a:pt x="236" y="0"/>
                </a:lnTo>
                <a:lnTo>
                  <a:pt x="243" y="0"/>
                </a:lnTo>
                <a:lnTo>
                  <a:pt x="253" y="0"/>
                </a:lnTo>
                <a:lnTo>
                  <a:pt x="258" y="0"/>
                </a:lnTo>
                <a:lnTo>
                  <a:pt x="266" y="0"/>
                </a:lnTo>
                <a:lnTo>
                  <a:pt x="272" y="0"/>
                </a:lnTo>
                <a:lnTo>
                  <a:pt x="279" y="0"/>
                </a:lnTo>
                <a:lnTo>
                  <a:pt x="283" y="0"/>
                </a:lnTo>
                <a:lnTo>
                  <a:pt x="291" y="0"/>
                </a:lnTo>
                <a:lnTo>
                  <a:pt x="296" y="2"/>
                </a:lnTo>
                <a:lnTo>
                  <a:pt x="302" y="3"/>
                </a:lnTo>
                <a:lnTo>
                  <a:pt x="311" y="3"/>
                </a:lnTo>
                <a:lnTo>
                  <a:pt x="321" y="5"/>
                </a:lnTo>
                <a:lnTo>
                  <a:pt x="330" y="7"/>
                </a:lnTo>
                <a:lnTo>
                  <a:pt x="340" y="11"/>
                </a:lnTo>
                <a:lnTo>
                  <a:pt x="346" y="11"/>
                </a:lnTo>
                <a:lnTo>
                  <a:pt x="353" y="15"/>
                </a:lnTo>
                <a:lnTo>
                  <a:pt x="361" y="17"/>
                </a:lnTo>
                <a:lnTo>
                  <a:pt x="367" y="22"/>
                </a:lnTo>
                <a:lnTo>
                  <a:pt x="372" y="24"/>
                </a:lnTo>
                <a:lnTo>
                  <a:pt x="378" y="28"/>
                </a:lnTo>
                <a:lnTo>
                  <a:pt x="384" y="32"/>
                </a:lnTo>
                <a:lnTo>
                  <a:pt x="389" y="38"/>
                </a:lnTo>
                <a:lnTo>
                  <a:pt x="393" y="41"/>
                </a:lnTo>
                <a:lnTo>
                  <a:pt x="397" y="45"/>
                </a:lnTo>
                <a:lnTo>
                  <a:pt x="399" y="51"/>
                </a:lnTo>
                <a:lnTo>
                  <a:pt x="401" y="61"/>
                </a:lnTo>
                <a:lnTo>
                  <a:pt x="399" y="68"/>
                </a:lnTo>
                <a:lnTo>
                  <a:pt x="399" y="76"/>
                </a:lnTo>
                <a:lnTo>
                  <a:pt x="397" y="83"/>
                </a:lnTo>
                <a:lnTo>
                  <a:pt x="397" y="91"/>
                </a:lnTo>
                <a:lnTo>
                  <a:pt x="393" y="99"/>
                </a:lnTo>
                <a:lnTo>
                  <a:pt x="391" y="106"/>
                </a:lnTo>
                <a:lnTo>
                  <a:pt x="389" y="114"/>
                </a:lnTo>
                <a:lnTo>
                  <a:pt x="387" y="119"/>
                </a:lnTo>
                <a:lnTo>
                  <a:pt x="384" y="123"/>
                </a:lnTo>
                <a:lnTo>
                  <a:pt x="384" y="127"/>
                </a:lnTo>
                <a:lnTo>
                  <a:pt x="384" y="129"/>
                </a:lnTo>
                <a:lnTo>
                  <a:pt x="384" y="133"/>
                </a:lnTo>
                <a:close/>
              </a:path>
            </a:pathLst>
          </a:custGeom>
          <a:solidFill>
            <a:srgbClr val="91A1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3" name="Freeform 14"/>
          <p:cNvSpPr>
            <a:spLocks/>
          </p:cNvSpPr>
          <p:nvPr/>
        </p:nvSpPr>
        <p:spPr bwMode="auto">
          <a:xfrm>
            <a:off x="6643689" y="1679922"/>
            <a:ext cx="282599" cy="212378"/>
          </a:xfrm>
          <a:custGeom>
            <a:avLst/>
            <a:gdLst>
              <a:gd name="T0" fmla="*/ 2147483646 w 330"/>
              <a:gd name="T1" fmla="*/ 2147483646 h 248"/>
              <a:gd name="T2" fmla="*/ 2147483646 w 330"/>
              <a:gd name="T3" fmla="*/ 2147483646 h 248"/>
              <a:gd name="T4" fmla="*/ 2147483646 w 330"/>
              <a:gd name="T5" fmla="*/ 2147483646 h 248"/>
              <a:gd name="T6" fmla="*/ 2147483646 w 330"/>
              <a:gd name="T7" fmla="*/ 2147483646 h 248"/>
              <a:gd name="T8" fmla="*/ 2147483646 w 330"/>
              <a:gd name="T9" fmla="*/ 2147483646 h 248"/>
              <a:gd name="T10" fmla="*/ 2147483646 w 330"/>
              <a:gd name="T11" fmla="*/ 2147483646 h 248"/>
              <a:gd name="T12" fmla="*/ 2147483646 w 330"/>
              <a:gd name="T13" fmla="*/ 2147483646 h 248"/>
              <a:gd name="T14" fmla="*/ 2147483646 w 330"/>
              <a:gd name="T15" fmla="*/ 2147483646 h 248"/>
              <a:gd name="T16" fmla="*/ 2147483646 w 330"/>
              <a:gd name="T17" fmla="*/ 2147483646 h 248"/>
              <a:gd name="T18" fmla="*/ 2147483646 w 330"/>
              <a:gd name="T19" fmla="*/ 2147483646 h 248"/>
              <a:gd name="T20" fmla="*/ 2147483646 w 330"/>
              <a:gd name="T21" fmla="*/ 2147483646 h 248"/>
              <a:gd name="T22" fmla="*/ 2147483646 w 330"/>
              <a:gd name="T23" fmla="*/ 2147483646 h 248"/>
              <a:gd name="T24" fmla="*/ 2147483646 w 330"/>
              <a:gd name="T25" fmla="*/ 2147483646 h 248"/>
              <a:gd name="T26" fmla="*/ 2147483646 w 330"/>
              <a:gd name="T27" fmla="*/ 2147483646 h 248"/>
              <a:gd name="T28" fmla="*/ 2147483646 w 330"/>
              <a:gd name="T29" fmla="*/ 2147483646 h 248"/>
              <a:gd name="T30" fmla="*/ 2147483646 w 330"/>
              <a:gd name="T31" fmla="*/ 2147483646 h 248"/>
              <a:gd name="T32" fmla="*/ 2147483646 w 330"/>
              <a:gd name="T33" fmla="*/ 2147483646 h 248"/>
              <a:gd name="T34" fmla="*/ 2147483646 w 330"/>
              <a:gd name="T35" fmla="*/ 2147483646 h 248"/>
              <a:gd name="T36" fmla="*/ 2147483646 w 330"/>
              <a:gd name="T37" fmla="*/ 2147483646 h 248"/>
              <a:gd name="T38" fmla="*/ 2147483646 w 330"/>
              <a:gd name="T39" fmla="*/ 2147483646 h 248"/>
              <a:gd name="T40" fmla="*/ 2147483646 w 330"/>
              <a:gd name="T41" fmla="*/ 2147483646 h 248"/>
              <a:gd name="T42" fmla="*/ 2147483646 w 330"/>
              <a:gd name="T43" fmla="*/ 2147483646 h 248"/>
              <a:gd name="T44" fmla="*/ 2147483646 w 330"/>
              <a:gd name="T45" fmla="*/ 2147483646 h 248"/>
              <a:gd name="T46" fmla="*/ 2147483646 w 330"/>
              <a:gd name="T47" fmla="*/ 2147483646 h 248"/>
              <a:gd name="T48" fmla="*/ 2147483646 w 330"/>
              <a:gd name="T49" fmla="*/ 2147483646 h 248"/>
              <a:gd name="T50" fmla="*/ 2147483646 w 330"/>
              <a:gd name="T51" fmla="*/ 2147483646 h 248"/>
              <a:gd name="T52" fmla="*/ 2147483646 w 330"/>
              <a:gd name="T53" fmla="*/ 2147483646 h 248"/>
              <a:gd name="T54" fmla="*/ 2147483646 w 330"/>
              <a:gd name="T55" fmla="*/ 2147483646 h 248"/>
              <a:gd name="T56" fmla="*/ 2147483646 w 330"/>
              <a:gd name="T57" fmla="*/ 2147483646 h 248"/>
              <a:gd name="T58" fmla="*/ 2147483646 w 330"/>
              <a:gd name="T59" fmla="*/ 2147483646 h 248"/>
              <a:gd name="T60" fmla="*/ 2147483646 w 330"/>
              <a:gd name="T61" fmla="*/ 2147483646 h 248"/>
              <a:gd name="T62" fmla="*/ 2147483646 w 330"/>
              <a:gd name="T63" fmla="*/ 2147483646 h 248"/>
              <a:gd name="T64" fmla="*/ 2147483646 w 330"/>
              <a:gd name="T65" fmla="*/ 2147483646 h 248"/>
              <a:gd name="T66" fmla="*/ 0 w 330"/>
              <a:gd name="T67" fmla="*/ 2147483646 h 248"/>
              <a:gd name="T68" fmla="*/ 2147483646 w 330"/>
              <a:gd name="T69" fmla="*/ 2147483646 h 248"/>
              <a:gd name="T70" fmla="*/ 2147483646 w 330"/>
              <a:gd name="T71" fmla="*/ 2147483646 h 248"/>
              <a:gd name="T72" fmla="*/ 2147483646 w 330"/>
              <a:gd name="T73" fmla="*/ 2147483646 h 248"/>
              <a:gd name="T74" fmla="*/ 2147483646 w 330"/>
              <a:gd name="T75" fmla="*/ 2147483646 h 248"/>
              <a:gd name="T76" fmla="*/ 2147483646 w 330"/>
              <a:gd name="T77" fmla="*/ 2147483646 h 248"/>
              <a:gd name="T78" fmla="*/ 2147483646 w 330"/>
              <a:gd name="T79" fmla="*/ 2147483646 h 248"/>
              <a:gd name="T80" fmla="*/ 2147483646 w 330"/>
              <a:gd name="T81" fmla="*/ 2147483646 h 248"/>
              <a:gd name="T82" fmla="*/ 2147483646 w 330"/>
              <a:gd name="T83" fmla="*/ 2147483646 h 248"/>
              <a:gd name="T84" fmla="*/ 2147483646 w 330"/>
              <a:gd name="T85" fmla="*/ 2147483646 h 248"/>
              <a:gd name="T86" fmla="*/ 2147483646 w 330"/>
              <a:gd name="T87" fmla="*/ 0 h 248"/>
              <a:gd name="T88" fmla="*/ 2147483646 w 330"/>
              <a:gd name="T89" fmla="*/ 0 h 248"/>
              <a:gd name="T90" fmla="*/ 2147483646 w 330"/>
              <a:gd name="T91" fmla="*/ 0 h 248"/>
              <a:gd name="T92" fmla="*/ 2147483646 w 330"/>
              <a:gd name="T93" fmla="*/ 2147483646 h 248"/>
              <a:gd name="T94" fmla="*/ 2147483646 w 330"/>
              <a:gd name="T95" fmla="*/ 2147483646 h 2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0"/>
              <a:gd name="T145" fmla="*/ 0 h 248"/>
              <a:gd name="T146" fmla="*/ 330 w 330"/>
              <a:gd name="T147" fmla="*/ 248 h 2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0" h="248">
                <a:moveTo>
                  <a:pt x="313" y="25"/>
                </a:moveTo>
                <a:lnTo>
                  <a:pt x="307" y="25"/>
                </a:lnTo>
                <a:lnTo>
                  <a:pt x="304" y="25"/>
                </a:lnTo>
                <a:lnTo>
                  <a:pt x="298" y="25"/>
                </a:lnTo>
                <a:lnTo>
                  <a:pt x="292" y="25"/>
                </a:lnTo>
                <a:lnTo>
                  <a:pt x="287" y="25"/>
                </a:lnTo>
                <a:lnTo>
                  <a:pt x="281" y="25"/>
                </a:lnTo>
                <a:lnTo>
                  <a:pt x="275" y="25"/>
                </a:lnTo>
                <a:lnTo>
                  <a:pt x="269" y="27"/>
                </a:lnTo>
                <a:lnTo>
                  <a:pt x="262" y="27"/>
                </a:lnTo>
                <a:lnTo>
                  <a:pt x="258" y="27"/>
                </a:lnTo>
                <a:lnTo>
                  <a:pt x="250" y="27"/>
                </a:lnTo>
                <a:lnTo>
                  <a:pt x="245" y="29"/>
                </a:lnTo>
                <a:lnTo>
                  <a:pt x="239" y="29"/>
                </a:lnTo>
                <a:lnTo>
                  <a:pt x="233" y="31"/>
                </a:lnTo>
                <a:lnTo>
                  <a:pt x="228" y="31"/>
                </a:lnTo>
                <a:lnTo>
                  <a:pt x="220" y="33"/>
                </a:lnTo>
                <a:lnTo>
                  <a:pt x="214" y="33"/>
                </a:lnTo>
                <a:lnTo>
                  <a:pt x="209" y="35"/>
                </a:lnTo>
                <a:lnTo>
                  <a:pt x="201" y="35"/>
                </a:lnTo>
                <a:lnTo>
                  <a:pt x="195" y="37"/>
                </a:lnTo>
                <a:lnTo>
                  <a:pt x="188" y="38"/>
                </a:lnTo>
                <a:lnTo>
                  <a:pt x="182" y="40"/>
                </a:lnTo>
                <a:lnTo>
                  <a:pt x="176" y="40"/>
                </a:lnTo>
                <a:lnTo>
                  <a:pt x="171" y="44"/>
                </a:lnTo>
                <a:lnTo>
                  <a:pt x="163" y="44"/>
                </a:lnTo>
                <a:lnTo>
                  <a:pt x="157" y="46"/>
                </a:lnTo>
                <a:lnTo>
                  <a:pt x="152" y="46"/>
                </a:lnTo>
                <a:lnTo>
                  <a:pt x="146" y="50"/>
                </a:lnTo>
                <a:lnTo>
                  <a:pt x="140" y="52"/>
                </a:lnTo>
                <a:lnTo>
                  <a:pt x="135" y="54"/>
                </a:lnTo>
                <a:lnTo>
                  <a:pt x="129" y="56"/>
                </a:lnTo>
                <a:lnTo>
                  <a:pt x="125" y="59"/>
                </a:lnTo>
                <a:lnTo>
                  <a:pt x="119" y="59"/>
                </a:lnTo>
                <a:lnTo>
                  <a:pt x="114" y="61"/>
                </a:lnTo>
                <a:lnTo>
                  <a:pt x="108" y="63"/>
                </a:lnTo>
                <a:lnTo>
                  <a:pt x="104" y="65"/>
                </a:lnTo>
                <a:lnTo>
                  <a:pt x="93" y="71"/>
                </a:lnTo>
                <a:lnTo>
                  <a:pt x="87" y="76"/>
                </a:lnTo>
                <a:lnTo>
                  <a:pt x="78" y="80"/>
                </a:lnTo>
                <a:lnTo>
                  <a:pt x="72" y="86"/>
                </a:lnTo>
                <a:lnTo>
                  <a:pt x="66" y="92"/>
                </a:lnTo>
                <a:lnTo>
                  <a:pt x="62" y="97"/>
                </a:lnTo>
                <a:lnTo>
                  <a:pt x="59" y="103"/>
                </a:lnTo>
                <a:lnTo>
                  <a:pt x="57" y="109"/>
                </a:lnTo>
                <a:lnTo>
                  <a:pt x="53" y="116"/>
                </a:lnTo>
                <a:lnTo>
                  <a:pt x="55" y="122"/>
                </a:lnTo>
                <a:lnTo>
                  <a:pt x="57" y="128"/>
                </a:lnTo>
                <a:lnTo>
                  <a:pt x="59" y="135"/>
                </a:lnTo>
                <a:lnTo>
                  <a:pt x="64" y="143"/>
                </a:lnTo>
                <a:lnTo>
                  <a:pt x="70" y="151"/>
                </a:lnTo>
                <a:lnTo>
                  <a:pt x="76" y="156"/>
                </a:lnTo>
                <a:lnTo>
                  <a:pt x="81" y="164"/>
                </a:lnTo>
                <a:lnTo>
                  <a:pt x="89" y="168"/>
                </a:lnTo>
                <a:lnTo>
                  <a:pt x="93" y="173"/>
                </a:lnTo>
                <a:lnTo>
                  <a:pt x="99" y="177"/>
                </a:lnTo>
                <a:lnTo>
                  <a:pt x="106" y="181"/>
                </a:lnTo>
                <a:lnTo>
                  <a:pt x="112" y="185"/>
                </a:lnTo>
                <a:lnTo>
                  <a:pt x="121" y="189"/>
                </a:lnTo>
                <a:lnTo>
                  <a:pt x="127" y="191"/>
                </a:lnTo>
                <a:lnTo>
                  <a:pt x="135" y="192"/>
                </a:lnTo>
                <a:lnTo>
                  <a:pt x="140" y="194"/>
                </a:lnTo>
                <a:lnTo>
                  <a:pt x="148" y="196"/>
                </a:lnTo>
                <a:lnTo>
                  <a:pt x="155" y="198"/>
                </a:lnTo>
                <a:lnTo>
                  <a:pt x="163" y="198"/>
                </a:lnTo>
                <a:lnTo>
                  <a:pt x="171" y="200"/>
                </a:lnTo>
                <a:lnTo>
                  <a:pt x="180" y="200"/>
                </a:lnTo>
                <a:lnTo>
                  <a:pt x="186" y="200"/>
                </a:lnTo>
                <a:lnTo>
                  <a:pt x="193" y="200"/>
                </a:lnTo>
                <a:lnTo>
                  <a:pt x="201" y="200"/>
                </a:lnTo>
                <a:lnTo>
                  <a:pt x="209" y="200"/>
                </a:lnTo>
                <a:lnTo>
                  <a:pt x="216" y="198"/>
                </a:lnTo>
                <a:lnTo>
                  <a:pt x="226" y="198"/>
                </a:lnTo>
                <a:lnTo>
                  <a:pt x="233" y="196"/>
                </a:lnTo>
                <a:lnTo>
                  <a:pt x="243" y="196"/>
                </a:lnTo>
                <a:lnTo>
                  <a:pt x="249" y="194"/>
                </a:lnTo>
                <a:lnTo>
                  <a:pt x="258" y="192"/>
                </a:lnTo>
                <a:lnTo>
                  <a:pt x="268" y="191"/>
                </a:lnTo>
                <a:lnTo>
                  <a:pt x="275" y="191"/>
                </a:lnTo>
                <a:lnTo>
                  <a:pt x="285" y="189"/>
                </a:lnTo>
                <a:lnTo>
                  <a:pt x="292" y="187"/>
                </a:lnTo>
                <a:lnTo>
                  <a:pt x="302" y="187"/>
                </a:lnTo>
                <a:lnTo>
                  <a:pt x="311" y="185"/>
                </a:lnTo>
                <a:lnTo>
                  <a:pt x="319" y="183"/>
                </a:lnTo>
                <a:lnTo>
                  <a:pt x="325" y="187"/>
                </a:lnTo>
                <a:lnTo>
                  <a:pt x="328" y="191"/>
                </a:lnTo>
                <a:lnTo>
                  <a:pt x="330" y="198"/>
                </a:lnTo>
                <a:lnTo>
                  <a:pt x="330" y="204"/>
                </a:lnTo>
                <a:lnTo>
                  <a:pt x="330" y="210"/>
                </a:lnTo>
                <a:lnTo>
                  <a:pt x="325" y="215"/>
                </a:lnTo>
                <a:lnTo>
                  <a:pt x="319" y="217"/>
                </a:lnTo>
                <a:lnTo>
                  <a:pt x="313" y="217"/>
                </a:lnTo>
                <a:lnTo>
                  <a:pt x="307" y="221"/>
                </a:lnTo>
                <a:lnTo>
                  <a:pt x="302" y="221"/>
                </a:lnTo>
                <a:lnTo>
                  <a:pt x="296" y="221"/>
                </a:lnTo>
                <a:lnTo>
                  <a:pt x="288" y="223"/>
                </a:lnTo>
                <a:lnTo>
                  <a:pt x="285" y="223"/>
                </a:lnTo>
                <a:lnTo>
                  <a:pt x="279" y="225"/>
                </a:lnTo>
                <a:lnTo>
                  <a:pt x="273" y="227"/>
                </a:lnTo>
                <a:lnTo>
                  <a:pt x="268" y="227"/>
                </a:lnTo>
                <a:lnTo>
                  <a:pt x="262" y="229"/>
                </a:lnTo>
                <a:lnTo>
                  <a:pt x="258" y="229"/>
                </a:lnTo>
                <a:lnTo>
                  <a:pt x="252" y="232"/>
                </a:lnTo>
                <a:lnTo>
                  <a:pt x="243" y="234"/>
                </a:lnTo>
                <a:lnTo>
                  <a:pt x="233" y="236"/>
                </a:lnTo>
                <a:lnTo>
                  <a:pt x="228" y="236"/>
                </a:lnTo>
                <a:lnTo>
                  <a:pt x="222" y="236"/>
                </a:lnTo>
                <a:lnTo>
                  <a:pt x="216" y="238"/>
                </a:lnTo>
                <a:lnTo>
                  <a:pt x="212" y="240"/>
                </a:lnTo>
                <a:lnTo>
                  <a:pt x="203" y="240"/>
                </a:lnTo>
                <a:lnTo>
                  <a:pt x="193" y="242"/>
                </a:lnTo>
                <a:lnTo>
                  <a:pt x="182" y="244"/>
                </a:lnTo>
                <a:lnTo>
                  <a:pt x="174" y="246"/>
                </a:lnTo>
                <a:lnTo>
                  <a:pt x="163" y="246"/>
                </a:lnTo>
                <a:lnTo>
                  <a:pt x="155" y="248"/>
                </a:lnTo>
                <a:lnTo>
                  <a:pt x="144" y="246"/>
                </a:lnTo>
                <a:lnTo>
                  <a:pt x="135" y="246"/>
                </a:lnTo>
                <a:lnTo>
                  <a:pt x="125" y="246"/>
                </a:lnTo>
                <a:lnTo>
                  <a:pt x="118" y="246"/>
                </a:lnTo>
                <a:lnTo>
                  <a:pt x="108" y="244"/>
                </a:lnTo>
                <a:lnTo>
                  <a:pt x="99" y="242"/>
                </a:lnTo>
                <a:lnTo>
                  <a:pt x="91" y="240"/>
                </a:lnTo>
                <a:lnTo>
                  <a:pt x="83" y="240"/>
                </a:lnTo>
                <a:lnTo>
                  <a:pt x="76" y="234"/>
                </a:lnTo>
                <a:lnTo>
                  <a:pt x="66" y="231"/>
                </a:lnTo>
                <a:lnTo>
                  <a:pt x="59" y="227"/>
                </a:lnTo>
                <a:lnTo>
                  <a:pt x="51" y="221"/>
                </a:lnTo>
                <a:lnTo>
                  <a:pt x="42" y="215"/>
                </a:lnTo>
                <a:lnTo>
                  <a:pt x="34" y="210"/>
                </a:lnTo>
                <a:lnTo>
                  <a:pt x="26" y="204"/>
                </a:lnTo>
                <a:lnTo>
                  <a:pt x="21" y="196"/>
                </a:lnTo>
                <a:lnTo>
                  <a:pt x="11" y="187"/>
                </a:lnTo>
                <a:lnTo>
                  <a:pt x="5" y="177"/>
                </a:lnTo>
                <a:lnTo>
                  <a:pt x="2" y="168"/>
                </a:lnTo>
                <a:lnTo>
                  <a:pt x="0" y="158"/>
                </a:lnTo>
                <a:lnTo>
                  <a:pt x="0" y="149"/>
                </a:lnTo>
                <a:lnTo>
                  <a:pt x="0" y="141"/>
                </a:lnTo>
                <a:lnTo>
                  <a:pt x="2" y="132"/>
                </a:lnTo>
                <a:lnTo>
                  <a:pt x="7" y="122"/>
                </a:lnTo>
                <a:lnTo>
                  <a:pt x="13" y="113"/>
                </a:lnTo>
                <a:lnTo>
                  <a:pt x="19" y="105"/>
                </a:lnTo>
                <a:lnTo>
                  <a:pt x="26" y="97"/>
                </a:lnTo>
                <a:lnTo>
                  <a:pt x="36" y="90"/>
                </a:lnTo>
                <a:lnTo>
                  <a:pt x="40" y="84"/>
                </a:lnTo>
                <a:lnTo>
                  <a:pt x="45" y="80"/>
                </a:lnTo>
                <a:lnTo>
                  <a:pt x="51" y="76"/>
                </a:lnTo>
                <a:lnTo>
                  <a:pt x="57" y="73"/>
                </a:lnTo>
                <a:lnTo>
                  <a:pt x="61" y="71"/>
                </a:lnTo>
                <a:lnTo>
                  <a:pt x="66" y="65"/>
                </a:lnTo>
                <a:lnTo>
                  <a:pt x="74" y="63"/>
                </a:lnTo>
                <a:lnTo>
                  <a:pt x="80" y="59"/>
                </a:lnTo>
                <a:lnTo>
                  <a:pt x="85" y="57"/>
                </a:lnTo>
                <a:lnTo>
                  <a:pt x="93" y="52"/>
                </a:lnTo>
                <a:lnTo>
                  <a:pt x="99" y="50"/>
                </a:lnTo>
                <a:lnTo>
                  <a:pt x="106" y="46"/>
                </a:lnTo>
                <a:lnTo>
                  <a:pt x="112" y="42"/>
                </a:lnTo>
                <a:lnTo>
                  <a:pt x="121" y="40"/>
                </a:lnTo>
                <a:lnTo>
                  <a:pt x="127" y="37"/>
                </a:lnTo>
                <a:lnTo>
                  <a:pt x="135" y="35"/>
                </a:lnTo>
                <a:lnTo>
                  <a:pt x="142" y="31"/>
                </a:lnTo>
                <a:lnTo>
                  <a:pt x="150" y="29"/>
                </a:lnTo>
                <a:lnTo>
                  <a:pt x="157" y="25"/>
                </a:lnTo>
                <a:lnTo>
                  <a:pt x="165" y="23"/>
                </a:lnTo>
                <a:lnTo>
                  <a:pt x="173" y="19"/>
                </a:lnTo>
                <a:lnTo>
                  <a:pt x="180" y="17"/>
                </a:lnTo>
                <a:lnTo>
                  <a:pt x="188" y="17"/>
                </a:lnTo>
                <a:lnTo>
                  <a:pt x="197" y="16"/>
                </a:lnTo>
                <a:lnTo>
                  <a:pt x="203" y="12"/>
                </a:lnTo>
                <a:lnTo>
                  <a:pt x="212" y="12"/>
                </a:lnTo>
                <a:lnTo>
                  <a:pt x="220" y="8"/>
                </a:lnTo>
                <a:lnTo>
                  <a:pt x="228" y="8"/>
                </a:lnTo>
                <a:lnTo>
                  <a:pt x="233" y="6"/>
                </a:lnTo>
                <a:lnTo>
                  <a:pt x="241" y="6"/>
                </a:lnTo>
                <a:lnTo>
                  <a:pt x="249" y="4"/>
                </a:lnTo>
                <a:lnTo>
                  <a:pt x="258" y="4"/>
                </a:lnTo>
                <a:lnTo>
                  <a:pt x="264" y="0"/>
                </a:lnTo>
                <a:lnTo>
                  <a:pt x="271" y="0"/>
                </a:lnTo>
                <a:lnTo>
                  <a:pt x="279" y="0"/>
                </a:lnTo>
                <a:lnTo>
                  <a:pt x="287" y="0"/>
                </a:lnTo>
                <a:lnTo>
                  <a:pt x="292" y="0"/>
                </a:lnTo>
                <a:lnTo>
                  <a:pt x="300" y="0"/>
                </a:lnTo>
                <a:lnTo>
                  <a:pt x="307" y="0"/>
                </a:lnTo>
                <a:lnTo>
                  <a:pt x="313" y="0"/>
                </a:lnTo>
                <a:lnTo>
                  <a:pt x="319" y="0"/>
                </a:lnTo>
                <a:lnTo>
                  <a:pt x="325" y="2"/>
                </a:lnTo>
                <a:lnTo>
                  <a:pt x="325" y="6"/>
                </a:lnTo>
                <a:lnTo>
                  <a:pt x="326" y="12"/>
                </a:lnTo>
                <a:lnTo>
                  <a:pt x="325" y="16"/>
                </a:lnTo>
                <a:lnTo>
                  <a:pt x="325" y="19"/>
                </a:lnTo>
                <a:lnTo>
                  <a:pt x="319" y="23"/>
                </a:lnTo>
                <a:lnTo>
                  <a:pt x="313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4" name="Freeform 15"/>
          <p:cNvSpPr>
            <a:spLocks/>
          </p:cNvSpPr>
          <p:nvPr/>
        </p:nvSpPr>
        <p:spPr bwMode="auto">
          <a:xfrm>
            <a:off x="6888164" y="1684938"/>
            <a:ext cx="147294" cy="208952"/>
          </a:xfrm>
          <a:custGeom>
            <a:avLst/>
            <a:gdLst>
              <a:gd name="T0" fmla="*/ 2147483646 w 173"/>
              <a:gd name="T1" fmla="*/ 2147483646 h 244"/>
              <a:gd name="T2" fmla="*/ 2147483646 w 173"/>
              <a:gd name="T3" fmla="*/ 2147483646 h 244"/>
              <a:gd name="T4" fmla="*/ 2147483646 w 173"/>
              <a:gd name="T5" fmla="*/ 2147483646 h 244"/>
              <a:gd name="T6" fmla="*/ 2147483646 w 173"/>
              <a:gd name="T7" fmla="*/ 2147483646 h 244"/>
              <a:gd name="T8" fmla="*/ 2147483646 w 173"/>
              <a:gd name="T9" fmla="*/ 2147483646 h 244"/>
              <a:gd name="T10" fmla="*/ 2147483646 w 173"/>
              <a:gd name="T11" fmla="*/ 2147483646 h 244"/>
              <a:gd name="T12" fmla="*/ 2147483646 w 173"/>
              <a:gd name="T13" fmla="*/ 2147483646 h 244"/>
              <a:gd name="T14" fmla="*/ 2147483646 w 173"/>
              <a:gd name="T15" fmla="*/ 2147483646 h 244"/>
              <a:gd name="T16" fmla="*/ 2147483646 w 173"/>
              <a:gd name="T17" fmla="*/ 2147483646 h 244"/>
              <a:gd name="T18" fmla="*/ 2147483646 w 173"/>
              <a:gd name="T19" fmla="*/ 2147483646 h 244"/>
              <a:gd name="T20" fmla="*/ 2147483646 w 173"/>
              <a:gd name="T21" fmla="*/ 2147483646 h 244"/>
              <a:gd name="T22" fmla="*/ 2147483646 w 173"/>
              <a:gd name="T23" fmla="*/ 2147483646 h 244"/>
              <a:gd name="T24" fmla="*/ 2147483646 w 173"/>
              <a:gd name="T25" fmla="*/ 2147483646 h 244"/>
              <a:gd name="T26" fmla="*/ 2147483646 w 173"/>
              <a:gd name="T27" fmla="*/ 2147483646 h 244"/>
              <a:gd name="T28" fmla="*/ 2147483646 w 173"/>
              <a:gd name="T29" fmla="*/ 2147483646 h 244"/>
              <a:gd name="T30" fmla="*/ 2147483646 w 173"/>
              <a:gd name="T31" fmla="*/ 2147483646 h 244"/>
              <a:gd name="T32" fmla="*/ 2147483646 w 173"/>
              <a:gd name="T33" fmla="*/ 2147483646 h 244"/>
              <a:gd name="T34" fmla="*/ 2147483646 w 173"/>
              <a:gd name="T35" fmla="*/ 2147483646 h 244"/>
              <a:gd name="T36" fmla="*/ 2147483646 w 173"/>
              <a:gd name="T37" fmla="*/ 2147483646 h 244"/>
              <a:gd name="T38" fmla="*/ 2147483646 w 173"/>
              <a:gd name="T39" fmla="*/ 2147483646 h 244"/>
              <a:gd name="T40" fmla="*/ 2147483646 w 173"/>
              <a:gd name="T41" fmla="*/ 2147483646 h 244"/>
              <a:gd name="T42" fmla="*/ 2147483646 w 173"/>
              <a:gd name="T43" fmla="*/ 2147483646 h 244"/>
              <a:gd name="T44" fmla="*/ 2147483646 w 173"/>
              <a:gd name="T45" fmla="*/ 2147483646 h 244"/>
              <a:gd name="T46" fmla="*/ 2147483646 w 173"/>
              <a:gd name="T47" fmla="*/ 2147483646 h 244"/>
              <a:gd name="T48" fmla="*/ 2147483646 w 173"/>
              <a:gd name="T49" fmla="*/ 2147483646 h 244"/>
              <a:gd name="T50" fmla="*/ 2147483646 w 173"/>
              <a:gd name="T51" fmla="*/ 2147483646 h 244"/>
              <a:gd name="T52" fmla="*/ 2147483646 w 173"/>
              <a:gd name="T53" fmla="*/ 2147483646 h 244"/>
              <a:gd name="T54" fmla="*/ 2147483646 w 173"/>
              <a:gd name="T55" fmla="*/ 2147483646 h 244"/>
              <a:gd name="T56" fmla="*/ 0 w 173"/>
              <a:gd name="T57" fmla="*/ 2147483646 h 244"/>
              <a:gd name="T58" fmla="*/ 0 w 173"/>
              <a:gd name="T59" fmla="*/ 2147483646 h 244"/>
              <a:gd name="T60" fmla="*/ 2147483646 w 173"/>
              <a:gd name="T61" fmla="*/ 2147483646 h 244"/>
              <a:gd name="T62" fmla="*/ 2147483646 w 173"/>
              <a:gd name="T63" fmla="*/ 2147483646 h 244"/>
              <a:gd name="T64" fmla="*/ 2147483646 w 173"/>
              <a:gd name="T65" fmla="*/ 2147483646 h 244"/>
              <a:gd name="T66" fmla="*/ 2147483646 w 173"/>
              <a:gd name="T67" fmla="*/ 2147483646 h 244"/>
              <a:gd name="T68" fmla="*/ 2147483646 w 173"/>
              <a:gd name="T69" fmla="*/ 2147483646 h 244"/>
              <a:gd name="T70" fmla="*/ 2147483646 w 173"/>
              <a:gd name="T71" fmla="*/ 2147483646 h 244"/>
              <a:gd name="T72" fmla="*/ 2147483646 w 173"/>
              <a:gd name="T73" fmla="*/ 2147483646 h 244"/>
              <a:gd name="T74" fmla="*/ 2147483646 w 173"/>
              <a:gd name="T75" fmla="*/ 2147483646 h 244"/>
              <a:gd name="T76" fmla="*/ 2147483646 w 173"/>
              <a:gd name="T77" fmla="*/ 2147483646 h 244"/>
              <a:gd name="T78" fmla="*/ 2147483646 w 173"/>
              <a:gd name="T79" fmla="*/ 2147483646 h 244"/>
              <a:gd name="T80" fmla="*/ 2147483646 w 173"/>
              <a:gd name="T81" fmla="*/ 2147483646 h 244"/>
              <a:gd name="T82" fmla="*/ 2147483646 w 173"/>
              <a:gd name="T83" fmla="*/ 2147483646 h 244"/>
              <a:gd name="T84" fmla="*/ 2147483646 w 173"/>
              <a:gd name="T85" fmla="*/ 2147483646 h 244"/>
              <a:gd name="T86" fmla="*/ 2147483646 w 173"/>
              <a:gd name="T87" fmla="*/ 2147483646 h 244"/>
              <a:gd name="T88" fmla="*/ 2147483646 w 173"/>
              <a:gd name="T89" fmla="*/ 2147483646 h 244"/>
              <a:gd name="T90" fmla="*/ 2147483646 w 173"/>
              <a:gd name="T91" fmla="*/ 2147483646 h 244"/>
              <a:gd name="T92" fmla="*/ 2147483646 w 173"/>
              <a:gd name="T93" fmla="*/ 2147483646 h 244"/>
              <a:gd name="T94" fmla="*/ 2147483646 w 173"/>
              <a:gd name="T95" fmla="*/ 2147483646 h 244"/>
              <a:gd name="T96" fmla="*/ 2147483646 w 173"/>
              <a:gd name="T97" fmla="*/ 2147483646 h 244"/>
              <a:gd name="T98" fmla="*/ 2147483646 w 173"/>
              <a:gd name="T99" fmla="*/ 2147483646 h 244"/>
              <a:gd name="T100" fmla="*/ 2147483646 w 173"/>
              <a:gd name="T101" fmla="*/ 2147483646 h 244"/>
              <a:gd name="T102" fmla="*/ 2147483646 w 173"/>
              <a:gd name="T103" fmla="*/ 2147483646 h 244"/>
              <a:gd name="T104" fmla="*/ 2147483646 w 173"/>
              <a:gd name="T105" fmla="*/ 0 h 244"/>
              <a:gd name="T106" fmla="*/ 2147483646 w 173"/>
              <a:gd name="T107" fmla="*/ 2147483646 h 2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3"/>
              <a:gd name="T163" fmla="*/ 0 h 244"/>
              <a:gd name="T164" fmla="*/ 173 w 173"/>
              <a:gd name="T165" fmla="*/ 244 h 2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3" h="244">
                <a:moveTo>
                  <a:pt x="42" y="2"/>
                </a:moveTo>
                <a:lnTo>
                  <a:pt x="48" y="6"/>
                </a:lnTo>
                <a:lnTo>
                  <a:pt x="57" y="6"/>
                </a:lnTo>
                <a:lnTo>
                  <a:pt x="65" y="8"/>
                </a:lnTo>
                <a:lnTo>
                  <a:pt x="76" y="11"/>
                </a:lnTo>
                <a:lnTo>
                  <a:pt x="86" y="13"/>
                </a:lnTo>
                <a:lnTo>
                  <a:pt x="95" y="17"/>
                </a:lnTo>
                <a:lnTo>
                  <a:pt x="105" y="19"/>
                </a:lnTo>
                <a:lnTo>
                  <a:pt x="116" y="25"/>
                </a:lnTo>
                <a:lnTo>
                  <a:pt x="124" y="27"/>
                </a:lnTo>
                <a:lnTo>
                  <a:pt x="133" y="32"/>
                </a:lnTo>
                <a:lnTo>
                  <a:pt x="141" y="38"/>
                </a:lnTo>
                <a:lnTo>
                  <a:pt x="149" y="44"/>
                </a:lnTo>
                <a:lnTo>
                  <a:pt x="154" y="50"/>
                </a:lnTo>
                <a:lnTo>
                  <a:pt x="160" y="57"/>
                </a:lnTo>
                <a:lnTo>
                  <a:pt x="164" y="65"/>
                </a:lnTo>
                <a:lnTo>
                  <a:pt x="168" y="74"/>
                </a:lnTo>
                <a:lnTo>
                  <a:pt x="169" y="84"/>
                </a:lnTo>
                <a:lnTo>
                  <a:pt x="171" y="93"/>
                </a:lnTo>
                <a:lnTo>
                  <a:pt x="173" y="101"/>
                </a:lnTo>
                <a:lnTo>
                  <a:pt x="173" y="110"/>
                </a:lnTo>
                <a:lnTo>
                  <a:pt x="173" y="118"/>
                </a:lnTo>
                <a:lnTo>
                  <a:pt x="173" y="126"/>
                </a:lnTo>
                <a:lnTo>
                  <a:pt x="173" y="135"/>
                </a:lnTo>
                <a:lnTo>
                  <a:pt x="173" y="143"/>
                </a:lnTo>
                <a:lnTo>
                  <a:pt x="169" y="148"/>
                </a:lnTo>
                <a:lnTo>
                  <a:pt x="168" y="156"/>
                </a:lnTo>
                <a:lnTo>
                  <a:pt x="166" y="162"/>
                </a:lnTo>
                <a:lnTo>
                  <a:pt x="164" y="169"/>
                </a:lnTo>
                <a:lnTo>
                  <a:pt x="160" y="175"/>
                </a:lnTo>
                <a:lnTo>
                  <a:pt x="156" y="181"/>
                </a:lnTo>
                <a:lnTo>
                  <a:pt x="152" y="186"/>
                </a:lnTo>
                <a:lnTo>
                  <a:pt x="149" y="192"/>
                </a:lnTo>
                <a:lnTo>
                  <a:pt x="143" y="198"/>
                </a:lnTo>
                <a:lnTo>
                  <a:pt x="139" y="202"/>
                </a:lnTo>
                <a:lnTo>
                  <a:pt x="133" y="207"/>
                </a:lnTo>
                <a:lnTo>
                  <a:pt x="128" y="211"/>
                </a:lnTo>
                <a:lnTo>
                  <a:pt x="122" y="215"/>
                </a:lnTo>
                <a:lnTo>
                  <a:pt x="116" y="219"/>
                </a:lnTo>
                <a:lnTo>
                  <a:pt x="109" y="223"/>
                </a:lnTo>
                <a:lnTo>
                  <a:pt x="103" y="226"/>
                </a:lnTo>
                <a:lnTo>
                  <a:pt x="95" y="228"/>
                </a:lnTo>
                <a:lnTo>
                  <a:pt x="88" y="230"/>
                </a:lnTo>
                <a:lnTo>
                  <a:pt x="82" y="234"/>
                </a:lnTo>
                <a:lnTo>
                  <a:pt x="73" y="236"/>
                </a:lnTo>
                <a:lnTo>
                  <a:pt x="65" y="240"/>
                </a:lnTo>
                <a:lnTo>
                  <a:pt x="57" y="240"/>
                </a:lnTo>
                <a:lnTo>
                  <a:pt x="48" y="242"/>
                </a:lnTo>
                <a:lnTo>
                  <a:pt x="42" y="244"/>
                </a:lnTo>
                <a:lnTo>
                  <a:pt x="33" y="244"/>
                </a:lnTo>
                <a:lnTo>
                  <a:pt x="25" y="242"/>
                </a:lnTo>
                <a:lnTo>
                  <a:pt x="18" y="240"/>
                </a:lnTo>
                <a:lnTo>
                  <a:pt x="14" y="238"/>
                </a:lnTo>
                <a:lnTo>
                  <a:pt x="8" y="232"/>
                </a:lnTo>
                <a:lnTo>
                  <a:pt x="6" y="228"/>
                </a:lnTo>
                <a:lnTo>
                  <a:pt x="2" y="223"/>
                </a:lnTo>
                <a:lnTo>
                  <a:pt x="0" y="217"/>
                </a:lnTo>
                <a:lnTo>
                  <a:pt x="0" y="209"/>
                </a:lnTo>
                <a:lnTo>
                  <a:pt x="0" y="204"/>
                </a:lnTo>
                <a:lnTo>
                  <a:pt x="0" y="198"/>
                </a:lnTo>
                <a:lnTo>
                  <a:pt x="6" y="194"/>
                </a:lnTo>
                <a:lnTo>
                  <a:pt x="8" y="188"/>
                </a:lnTo>
                <a:lnTo>
                  <a:pt x="14" y="183"/>
                </a:lnTo>
                <a:lnTo>
                  <a:pt x="19" y="181"/>
                </a:lnTo>
                <a:lnTo>
                  <a:pt x="27" y="179"/>
                </a:lnTo>
                <a:lnTo>
                  <a:pt x="37" y="175"/>
                </a:lnTo>
                <a:lnTo>
                  <a:pt x="44" y="175"/>
                </a:lnTo>
                <a:lnTo>
                  <a:pt x="54" y="171"/>
                </a:lnTo>
                <a:lnTo>
                  <a:pt x="63" y="169"/>
                </a:lnTo>
                <a:lnTo>
                  <a:pt x="71" y="166"/>
                </a:lnTo>
                <a:lnTo>
                  <a:pt x="80" y="164"/>
                </a:lnTo>
                <a:lnTo>
                  <a:pt x="88" y="158"/>
                </a:lnTo>
                <a:lnTo>
                  <a:pt x="95" y="154"/>
                </a:lnTo>
                <a:lnTo>
                  <a:pt x="101" y="148"/>
                </a:lnTo>
                <a:lnTo>
                  <a:pt x="107" y="143"/>
                </a:lnTo>
                <a:lnTo>
                  <a:pt x="111" y="135"/>
                </a:lnTo>
                <a:lnTo>
                  <a:pt x="116" y="128"/>
                </a:lnTo>
                <a:lnTo>
                  <a:pt x="116" y="118"/>
                </a:lnTo>
                <a:lnTo>
                  <a:pt x="118" y="110"/>
                </a:lnTo>
                <a:lnTo>
                  <a:pt x="116" y="105"/>
                </a:lnTo>
                <a:lnTo>
                  <a:pt x="116" y="99"/>
                </a:lnTo>
                <a:lnTo>
                  <a:pt x="116" y="93"/>
                </a:lnTo>
                <a:lnTo>
                  <a:pt x="116" y="89"/>
                </a:lnTo>
                <a:lnTo>
                  <a:pt x="111" y="80"/>
                </a:lnTo>
                <a:lnTo>
                  <a:pt x="109" y="74"/>
                </a:lnTo>
                <a:lnTo>
                  <a:pt x="105" y="69"/>
                </a:lnTo>
                <a:lnTo>
                  <a:pt x="101" y="65"/>
                </a:lnTo>
                <a:lnTo>
                  <a:pt x="95" y="59"/>
                </a:lnTo>
                <a:lnTo>
                  <a:pt x="90" y="55"/>
                </a:lnTo>
                <a:lnTo>
                  <a:pt x="84" y="53"/>
                </a:lnTo>
                <a:lnTo>
                  <a:pt x="80" y="50"/>
                </a:lnTo>
                <a:lnTo>
                  <a:pt x="73" y="46"/>
                </a:lnTo>
                <a:lnTo>
                  <a:pt x="67" y="44"/>
                </a:lnTo>
                <a:lnTo>
                  <a:pt x="59" y="42"/>
                </a:lnTo>
                <a:lnTo>
                  <a:pt x="54" y="40"/>
                </a:lnTo>
                <a:lnTo>
                  <a:pt x="46" y="38"/>
                </a:lnTo>
                <a:lnTo>
                  <a:pt x="40" y="36"/>
                </a:lnTo>
                <a:lnTo>
                  <a:pt x="35" y="34"/>
                </a:lnTo>
                <a:lnTo>
                  <a:pt x="29" y="32"/>
                </a:lnTo>
                <a:lnTo>
                  <a:pt x="23" y="27"/>
                </a:lnTo>
                <a:lnTo>
                  <a:pt x="19" y="21"/>
                </a:lnTo>
                <a:lnTo>
                  <a:pt x="18" y="15"/>
                </a:lnTo>
                <a:lnTo>
                  <a:pt x="19" y="11"/>
                </a:lnTo>
                <a:lnTo>
                  <a:pt x="23" y="6"/>
                </a:lnTo>
                <a:lnTo>
                  <a:pt x="27" y="2"/>
                </a:lnTo>
                <a:lnTo>
                  <a:pt x="33" y="0"/>
                </a:lnTo>
                <a:lnTo>
                  <a:pt x="4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5" name="Freeform 9"/>
          <p:cNvSpPr>
            <a:spLocks/>
          </p:cNvSpPr>
          <p:nvPr/>
        </p:nvSpPr>
        <p:spPr bwMode="auto">
          <a:xfrm>
            <a:off x="5959419" y="4273191"/>
            <a:ext cx="388789" cy="265473"/>
          </a:xfrm>
          <a:custGeom>
            <a:avLst/>
            <a:gdLst>
              <a:gd name="T0" fmla="*/ 2147483646 w 401"/>
              <a:gd name="T1" fmla="*/ 2147483646 h 226"/>
              <a:gd name="T2" fmla="*/ 2147483646 w 401"/>
              <a:gd name="T3" fmla="*/ 2147483646 h 226"/>
              <a:gd name="T4" fmla="*/ 2147483646 w 401"/>
              <a:gd name="T5" fmla="*/ 2147483646 h 226"/>
              <a:gd name="T6" fmla="*/ 2147483646 w 401"/>
              <a:gd name="T7" fmla="*/ 2147483646 h 226"/>
              <a:gd name="T8" fmla="*/ 2147483646 w 401"/>
              <a:gd name="T9" fmla="*/ 2147483646 h 226"/>
              <a:gd name="T10" fmla="*/ 2147483646 w 401"/>
              <a:gd name="T11" fmla="*/ 2147483646 h 226"/>
              <a:gd name="T12" fmla="*/ 2147483646 w 401"/>
              <a:gd name="T13" fmla="*/ 2147483646 h 226"/>
              <a:gd name="T14" fmla="*/ 2147483646 w 401"/>
              <a:gd name="T15" fmla="*/ 2147483646 h 226"/>
              <a:gd name="T16" fmla="*/ 2147483646 w 401"/>
              <a:gd name="T17" fmla="*/ 2147483646 h 226"/>
              <a:gd name="T18" fmla="*/ 2147483646 w 401"/>
              <a:gd name="T19" fmla="*/ 2147483646 h 226"/>
              <a:gd name="T20" fmla="*/ 2147483646 w 401"/>
              <a:gd name="T21" fmla="*/ 2147483646 h 226"/>
              <a:gd name="T22" fmla="*/ 2147483646 w 401"/>
              <a:gd name="T23" fmla="*/ 2147483646 h 226"/>
              <a:gd name="T24" fmla="*/ 2147483646 w 401"/>
              <a:gd name="T25" fmla="*/ 2147483646 h 226"/>
              <a:gd name="T26" fmla="*/ 2147483646 w 401"/>
              <a:gd name="T27" fmla="*/ 2147483646 h 226"/>
              <a:gd name="T28" fmla="*/ 2147483646 w 401"/>
              <a:gd name="T29" fmla="*/ 2147483646 h 226"/>
              <a:gd name="T30" fmla="*/ 2147483646 w 401"/>
              <a:gd name="T31" fmla="*/ 2147483646 h 226"/>
              <a:gd name="T32" fmla="*/ 2147483646 w 401"/>
              <a:gd name="T33" fmla="*/ 2147483646 h 226"/>
              <a:gd name="T34" fmla="*/ 2147483646 w 401"/>
              <a:gd name="T35" fmla="*/ 2147483646 h 226"/>
              <a:gd name="T36" fmla="*/ 2147483646 w 401"/>
              <a:gd name="T37" fmla="*/ 2147483646 h 226"/>
              <a:gd name="T38" fmla="*/ 2147483646 w 401"/>
              <a:gd name="T39" fmla="*/ 2147483646 h 226"/>
              <a:gd name="T40" fmla="*/ 2147483646 w 401"/>
              <a:gd name="T41" fmla="*/ 2147483646 h 226"/>
              <a:gd name="T42" fmla="*/ 0 w 401"/>
              <a:gd name="T43" fmla="*/ 2147483646 h 226"/>
              <a:gd name="T44" fmla="*/ 2147483646 w 401"/>
              <a:gd name="T45" fmla="*/ 2147483646 h 226"/>
              <a:gd name="T46" fmla="*/ 2147483646 w 401"/>
              <a:gd name="T47" fmla="*/ 2147483646 h 226"/>
              <a:gd name="T48" fmla="*/ 2147483646 w 401"/>
              <a:gd name="T49" fmla="*/ 2147483646 h 226"/>
              <a:gd name="T50" fmla="*/ 2147483646 w 401"/>
              <a:gd name="T51" fmla="*/ 2147483646 h 226"/>
              <a:gd name="T52" fmla="*/ 2147483646 w 401"/>
              <a:gd name="T53" fmla="*/ 2147483646 h 226"/>
              <a:gd name="T54" fmla="*/ 2147483646 w 401"/>
              <a:gd name="T55" fmla="*/ 2147483646 h 226"/>
              <a:gd name="T56" fmla="*/ 2147483646 w 401"/>
              <a:gd name="T57" fmla="*/ 2147483646 h 226"/>
              <a:gd name="T58" fmla="*/ 2147483646 w 401"/>
              <a:gd name="T59" fmla="*/ 2147483646 h 226"/>
              <a:gd name="T60" fmla="*/ 2147483646 w 401"/>
              <a:gd name="T61" fmla="*/ 2147483646 h 226"/>
              <a:gd name="T62" fmla="*/ 2147483646 w 401"/>
              <a:gd name="T63" fmla="*/ 2147483646 h 226"/>
              <a:gd name="T64" fmla="*/ 2147483646 w 401"/>
              <a:gd name="T65" fmla="*/ 2147483646 h 226"/>
              <a:gd name="T66" fmla="*/ 2147483646 w 401"/>
              <a:gd name="T67" fmla="*/ 0 h 226"/>
              <a:gd name="T68" fmla="*/ 2147483646 w 401"/>
              <a:gd name="T69" fmla="*/ 0 h 226"/>
              <a:gd name="T70" fmla="*/ 2147483646 w 401"/>
              <a:gd name="T71" fmla="*/ 0 h 226"/>
              <a:gd name="T72" fmla="*/ 2147483646 w 401"/>
              <a:gd name="T73" fmla="*/ 0 h 226"/>
              <a:gd name="T74" fmla="*/ 2147483646 w 401"/>
              <a:gd name="T75" fmla="*/ 2147483646 h 226"/>
              <a:gd name="T76" fmla="*/ 2147483646 w 401"/>
              <a:gd name="T77" fmla="*/ 2147483646 h 226"/>
              <a:gd name="T78" fmla="*/ 2147483646 w 401"/>
              <a:gd name="T79" fmla="*/ 2147483646 h 226"/>
              <a:gd name="T80" fmla="*/ 2147483646 w 401"/>
              <a:gd name="T81" fmla="*/ 2147483646 h 226"/>
              <a:gd name="T82" fmla="*/ 2147483646 w 401"/>
              <a:gd name="T83" fmla="*/ 2147483646 h 226"/>
              <a:gd name="T84" fmla="*/ 2147483646 w 401"/>
              <a:gd name="T85" fmla="*/ 2147483646 h 226"/>
              <a:gd name="T86" fmla="*/ 2147483646 w 401"/>
              <a:gd name="T87" fmla="*/ 2147483646 h 226"/>
              <a:gd name="T88" fmla="*/ 2147483646 w 401"/>
              <a:gd name="T89" fmla="*/ 2147483646 h 226"/>
              <a:gd name="T90" fmla="*/ 2147483646 w 401"/>
              <a:gd name="T91" fmla="*/ 2147483646 h 226"/>
              <a:gd name="T92" fmla="*/ 2147483646 w 401"/>
              <a:gd name="T93" fmla="*/ 2147483646 h 2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1"/>
              <a:gd name="T142" fmla="*/ 0 h 226"/>
              <a:gd name="T143" fmla="*/ 401 w 401"/>
              <a:gd name="T144" fmla="*/ 226 h 2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1" h="226">
                <a:moveTo>
                  <a:pt x="384" y="133"/>
                </a:moveTo>
                <a:lnTo>
                  <a:pt x="382" y="133"/>
                </a:lnTo>
                <a:lnTo>
                  <a:pt x="380" y="135"/>
                </a:lnTo>
                <a:lnTo>
                  <a:pt x="378" y="140"/>
                </a:lnTo>
                <a:lnTo>
                  <a:pt x="376" y="146"/>
                </a:lnTo>
                <a:lnTo>
                  <a:pt x="372" y="154"/>
                </a:lnTo>
                <a:lnTo>
                  <a:pt x="367" y="161"/>
                </a:lnTo>
                <a:lnTo>
                  <a:pt x="359" y="171"/>
                </a:lnTo>
                <a:lnTo>
                  <a:pt x="351" y="180"/>
                </a:lnTo>
                <a:lnTo>
                  <a:pt x="344" y="186"/>
                </a:lnTo>
                <a:lnTo>
                  <a:pt x="338" y="190"/>
                </a:lnTo>
                <a:lnTo>
                  <a:pt x="332" y="194"/>
                </a:lnTo>
                <a:lnTo>
                  <a:pt x="327" y="199"/>
                </a:lnTo>
                <a:lnTo>
                  <a:pt x="317" y="201"/>
                </a:lnTo>
                <a:lnTo>
                  <a:pt x="310" y="207"/>
                </a:lnTo>
                <a:lnTo>
                  <a:pt x="302" y="209"/>
                </a:lnTo>
                <a:lnTo>
                  <a:pt x="293" y="215"/>
                </a:lnTo>
                <a:lnTo>
                  <a:pt x="287" y="215"/>
                </a:lnTo>
                <a:lnTo>
                  <a:pt x="283" y="215"/>
                </a:lnTo>
                <a:lnTo>
                  <a:pt x="277" y="216"/>
                </a:lnTo>
                <a:lnTo>
                  <a:pt x="274" y="218"/>
                </a:lnTo>
                <a:lnTo>
                  <a:pt x="266" y="220"/>
                </a:lnTo>
                <a:lnTo>
                  <a:pt x="260" y="220"/>
                </a:lnTo>
                <a:lnTo>
                  <a:pt x="255" y="220"/>
                </a:lnTo>
                <a:lnTo>
                  <a:pt x="249" y="224"/>
                </a:lnTo>
                <a:lnTo>
                  <a:pt x="241" y="224"/>
                </a:lnTo>
                <a:lnTo>
                  <a:pt x="236" y="224"/>
                </a:lnTo>
                <a:lnTo>
                  <a:pt x="228" y="226"/>
                </a:lnTo>
                <a:lnTo>
                  <a:pt x="222" y="226"/>
                </a:lnTo>
                <a:lnTo>
                  <a:pt x="215" y="226"/>
                </a:lnTo>
                <a:lnTo>
                  <a:pt x="207" y="226"/>
                </a:lnTo>
                <a:lnTo>
                  <a:pt x="199" y="226"/>
                </a:lnTo>
                <a:lnTo>
                  <a:pt x="192" y="226"/>
                </a:lnTo>
                <a:lnTo>
                  <a:pt x="184" y="226"/>
                </a:lnTo>
                <a:lnTo>
                  <a:pt x="177" y="224"/>
                </a:lnTo>
                <a:lnTo>
                  <a:pt x="169" y="224"/>
                </a:lnTo>
                <a:lnTo>
                  <a:pt x="163" y="224"/>
                </a:lnTo>
                <a:lnTo>
                  <a:pt x="154" y="224"/>
                </a:lnTo>
                <a:lnTo>
                  <a:pt x="146" y="222"/>
                </a:lnTo>
                <a:lnTo>
                  <a:pt x="141" y="222"/>
                </a:lnTo>
                <a:lnTo>
                  <a:pt x="135" y="222"/>
                </a:lnTo>
                <a:lnTo>
                  <a:pt x="129" y="220"/>
                </a:lnTo>
                <a:lnTo>
                  <a:pt x="122" y="220"/>
                </a:lnTo>
                <a:lnTo>
                  <a:pt x="116" y="220"/>
                </a:lnTo>
                <a:lnTo>
                  <a:pt x="110" y="220"/>
                </a:lnTo>
                <a:lnTo>
                  <a:pt x="104" y="218"/>
                </a:lnTo>
                <a:lnTo>
                  <a:pt x="99" y="218"/>
                </a:lnTo>
                <a:lnTo>
                  <a:pt x="93" y="216"/>
                </a:lnTo>
                <a:lnTo>
                  <a:pt x="87" y="216"/>
                </a:lnTo>
                <a:lnTo>
                  <a:pt x="84" y="215"/>
                </a:lnTo>
                <a:lnTo>
                  <a:pt x="78" y="215"/>
                </a:lnTo>
                <a:lnTo>
                  <a:pt x="72" y="213"/>
                </a:lnTo>
                <a:lnTo>
                  <a:pt x="67" y="213"/>
                </a:lnTo>
                <a:lnTo>
                  <a:pt x="59" y="209"/>
                </a:lnTo>
                <a:lnTo>
                  <a:pt x="51" y="209"/>
                </a:lnTo>
                <a:lnTo>
                  <a:pt x="42" y="205"/>
                </a:lnTo>
                <a:lnTo>
                  <a:pt x="36" y="201"/>
                </a:lnTo>
                <a:lnTo>
                  <a:pt x="29" y="199"/>
                </a:lnTo>
                <a:lnTo>
                  <a:pt x="25" y="197"/>
                </a:lnTo>
                <a:lnTo>
                  <a:pt x="19" y="194"/>
                </a:lnTo>
                <a:lnTo>
                  <a:pt x="13" y="192"/>
                </a:lnTo>
                <a:lnTo>
                  <a:pt x="10" y="186"/>
                </a:lnTo>
                <a:lnTo>
                  <a:pt x="8" y="182"/>
                </a:lnTo>
                <a:lnTo>
                  <a:pt x="2" y="175"/>
                </a:lnTo>
                <a:lnTo>
                  <a:pt x="2" y="167"/>
                </a:lnTo>
                <a:lnTo>
                  <a:pt x="0" y="161"/>
                </a:lnTo>
                <a:lnTo>
                  <a:pt x="2" y="156"/>
                </a:lnTo>
                <a:lnTo>
                  <a:pt x="2" y="150"/>
                </a:lnTo>
                <a:lnTo>
                  <a:pt x="6" y="144"/>
                </a:lnTo>
                <a:lnTo>
                  <a:pt x="8" y="137"/>
                </a:lnTo>
                <a:lnTo>
                  <a:pt x="10" y="129"/>
                </a:lnTo>
                <a:lnTo>
                  <a:pt x="13" y="123"/>
                </a:lnTo>
                <a:lnTo>
                  <a:pt x="19" y="116"/>
                </a:lnTo>
                <a:lnTo>
                  <a:pt x="25" y="108"/>
                </a:lnTo>
                <a:lnTo>
                  <a:pt x="29" y="102"/>
                </a:lnTo>
                <a:lnTo>
                  <a:pt x="34" y="95"/>
                </a:lnTo>
                <a:lnTo>
                  <a:pt x="40" y="87"/>
                </a:lnTo>
                <a:lnTo>
                  <a:pt x="46" y="81"/>
                </a:lnTo>
                <a:lnTo>
                  <a:pt x="51" y="76"/>
                </a:lnTo>
                <a:lnTo>
                  <a:pt x="59" y="70"/>
                </a:lnTo>
                <a:lnTo>
                  <a:pt x="65" y="64"/>
                </a:lnTo>
                <a:lnTo>
                  <a:pt x="72" y="59"/>
                </a:lnTo>
                <a:lnTo>
                  <a:pt x="78" y="53"/>
                </a:lnTo>
                <a:lnTo>
                  <a:pt x="85" y="49"/>
                </a:lnTo>
                <a:lnTo>
                  <a:pt x="93" y="43"/>
                </a:lnTo>
                <a:lnTo>
                  <a:pt x="101" y="40"/>
                </a:lnTo>
                <a:lnTo>
                  <a:pt x="106" y="36"/>
                </a:lnTo>
                <a:lnTo>
                  <a:pt x="116" y="32"/>
                </a:lnTo>
                <a:lnTo>
                  <a:pt x="123" y="28"/>
                </a:lnTo>
                <a:lnTo>
                  <a:pt x="131" y="24"/>
                </a:lnTo>
                <a:lnTo>
                  <a:pt x="139" y="22"/>
                </a:lnTo>
                <a:lnTo>
                  <a:pt x="146" y="19"/>
                </a:lnTo>
                <a:lnTo>
                  <a:pt x="156" y="17"/>
                </a:lnTo>
                <a:lnTo>
                  <a:pt x="163" y="13"/>
                </a:lnTo>
                <a:lnTo>
                  <a:pt x="171" y="11"/>
                </a:lnTo>
                <a:lnTo>
                  <a:pt x="180" y="9"/>
                </a:lnTo>
                <a:lnTo>
                  <a:pt x="188" y="7"/>
                </a:lnTo>
                <a:lnTo>
                  <a:pt x="196" y="5"/>
                </a:lnTo>
                <a:lnTo>
                  <a:pt x="203" y="3"/>
                </a:lnTo>
                <a:lnTo>
                  <a:pt x="211" y="2"/>
                </a:lnTo>
                <a:lnTo>
                  <a:pt x="220" y="2"/>
                </a:lnTo>
                <a:lnTo>
                  <a:pt x="228" y="0"/>
                </a:lnTo>
                <a:lnTo>
                  <a:pt x="236" y="0"/>
                </a:lnTo>
                <a:lnTo>
                  <a:pt x="243" y="0"/>
                </a:lnTo>
                <a:lnTo>
                  <a:pt x="253" y="0"/>
                </a:lnTo>
                <a:lnTo>
                  <a:pt x="258" y="0"/>
                </a:lnTo>
                <a:lnTo>
                  <a:pt x="266" y="0"/>
                </a:lnTo>
                <a:lnTo>
                  <a:pt x="272" y="0"/>
                </a:lnTo>
                <a:lnTo>
                  <a:pt x="279" y="0"/>
                </a:lnTo>
                <a:lnTo>
                  <a:pt x="283" y="0"/>
                </a:lnTo>
                <a:lnTo>
                  <a:pt x="291" y="0"/>
                </a:lnTo>
                <a:lnTo>
                  <a:pt x="296" y="2"/>
                </a:lnTo>
                <a:lnTo>
                  <a:pt x="302" y="3"/>
                </a:lnTo>
                <a:lnTo>
                  <a:pt x="311" y="3"/>
                </a:lnTo>
                <a:lnTo>
                  <a:pt x="321" y="5"/>
                </a:lnTo>
                <a:lnTo>
                  <a:pt x="330" y="7"/>
                </a:lnTo>
                <a:lnTo>
                  <a:pt x="340" y="11"/>
                </a:lnTo>
                <a:lnTo>
                  <a:pt x="346" y="11"/>
                </a:lnTo>
                <a:lnTo>
                  <a:pt x="353" y="15"/>
                </a:lnTo>
                <a:lnTo>
                  <a:pt x="361" y="17"/>
                </a:lnTo>
                <a:lnTo>
                  <a:pt x="367" y="22"/>
                </a:lnTo>
                <a:lnTo>
                  <a:pt x="372" y="24"/>
                </a:lnTo>
                <a:lnTo>
                  <a:pt x="378" y="28"/>
                </a:lnTo>
                <a:lnTo>
                  <a:pt x="384" y="32"/>
                </a:lnTo>
                <a:lnTo>
                  <a:pt x="389" y="38"/>
                </a:lnTo>
                <a:lnTo>
                  <a:pt x="393" y="41"/>
                </a:lnTo>
                <a:lnTo>
                  <a:pt x="397" y="45"/>
                </a:lnTo>
                <a:lnTo>
                  <a:pt x="399" y="51"/>
                </a:lnTo>
                <a:lnTo>
                  <a:pt x="401" y="61"/>
                </a:lnTo>
                <a:lnTo>
                  <a:pt x="399" y="68"/>
                </a:lnTo>
                <a:lnTo>
                  <a:pt x="399" y="76"/>
                </a:lnTo>
                <a:lnTo>
                  <a:pt x="397" y="83"/>
                </a:lnTo>
                <a:lnTo>
                  <a:pt x="397" y="91"/>
                </a:lnTo>
                <a:lnTo>
                  <a:pt x="393" y="99"/>
                </a:lnTo>
                <a:lnTo>
                  <a:pt x="391" y="106"/>
                </a:lnTo>
                <a:lnTo>
                  <a:pt x="389" y="114"/>
                </a:lnTo>
                <a:lnTo>
                  <a:pt x="387" y="119"/>
                </a:lnTo>
                <a:lnTo>
                  <a:pt x="384" y="123"/>
                </a:lnTo>
                <a:lnTo>
                  <a:pt x="384" y="127"/>
                </a:lnTo>
                <a:lnTo>
                  <a:pt x="384" y="129"/>
                </a:lnTo>
                <a:lnTo>
                  <a:pt x="384" y="133"/>
                </a:lnTo>
                <a:close/>
              </a:path>
            </a:pathLst>
          </a:custGeom>
          <a:solidFill>
            <a:srgbClr val="91A1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6" name="Freeform 14"/>
          <p:cNvSpPr>
            <a:spLocks/>
          </p:cNvSpPr>
          <p:nvPr/>
        </p:nvSpPr>
        <p:spPr bwMode="auto">
          <a:xfrm>
            <a:off x="5930843" y="4266551"/>
            <a:ext cx="447022" cy="291163"/>
          </a:xfrm>
          <a:custGeom>
            <a:avLst/>
            <a:gdLst>
              <a:gd name="T0" fmla="*/ 2147483646 w 330"/>
              <a:gd name="T1" fmla="*/ 2147483646 h 248"/>
              <a:gd name="T2" fmla="*/ 2147483646 w 330"/>
              <a:gd name="T3" fmla="*/ 2147483646 h 248"/>
              <a:gd name="T4" fmla="*/ 2147483646 w 330"/>
              <a:gd name="T5" fmla="*/ 2147483646 h 248"/>
              <a:gd name="T6" fmla="*/ 2147483646 w 330"/>
              <a:gd name="T7" fmla="*/ 2147483646 h 248"/>
              <a:gd name="T8" fmla="*/ 2147483646 w 330"/>
              <a:gd name="T9" fmla="*/ 2147483646 h 248"/>
              <a:gd name="T10" fmla="*/ 2147483646 w 330"/>
              <a:gd name="T11" fmla="*/ 2147483646 h 248"/>
              <a:gd name="T12" fmla="*/ 2147483646 w 330"/>
              <a:gd name="T13" fmla="*/ 2147483646 h 248"/>
              <a:gd name="T14" fmla="*/ 2147483646 w 330"/>
              <a:gd name="T15" fmla="*/ 2147483646 h 248"/>
              <a:gd name="T16" fmla="*/ 2147483646 w 330"/>
              <a:gd name="T17" fmla="*/ 2147483646 h 248"/>
              <a:gd name="T18" fmla="*/ 2147483646 w 330"/>
              <a:gd name="T19" fmla="*/ 2147483646 h 248"/>
              <a:gd name="T20" fmla="*/ 2147483646 w 330"/>
              <a:gd name="T21" fmla="*/ 2147483646 h 248"/>
              <a:gd name="T22" fmla="*/ 2147483646 w 330"/>
              <a:gd name="T23" fmla="*/ 2147483646 h 248"/>
              <a:gd name="T24" fmla="*/ 2147483646 w 330"/>
              <a:gd name="T25" fmla="*/ 2147483646 h 248"/>
              <a:gd name="T26" fmla="*/ 2147483646 w 330"/>
              <a:gd name="T27" fmla="*/ 2147483646 h 248"/>
              <a:gd name="T28" fmla="*/ 2147483646 w 330"/>
              <a:gd name="T29" fmla="*/ 2147483646 h 248"/>
              <a:gd name="T30" fmla="*/ 2147483646 w 330"/>
              <a:gd name="T31" fmla="*/ 2147483646 h 248"/>
              <a:gd name="T32" fmla="*/ 2147483646 w 330"/>
              <a:gd name="T33" fmla="*/ 2147483646 h 248"/>
              <a:gd name="T34" fmla="*/ 2147483646 w 330"/>
              <a:gd name="T35" fmla="*/ 2147483646 h 248"/>
              <a:gd name="T36" fmla="*/ 2147483646 w 330"/>
              <a:gd name="T37" fmla="*/ 2147483646 h 248"/>
              <a:gd name="T38" fmla="*/ 2147483646 w 330"/>
              <a:gd name="T39" fmla="*/ 2147483646 h 248"/>
              <a:gd name="T40" fmla="*/ 2147483646 w 330"/>
              <a:gd name="T41" fmla="*/ 2147483646 h 248"/>
              <a:gd name="T42" fmla="*/ 2147483646 w 330"/>
              <a:gd name="T43" fmla="*/ 2147483646 h 248"/>
              <a:gd name="T44" fmla="*/ 2147483646 w 330"/>
              <a:gd name="T45" fmla="*/ 2147483646 h 248"/>
              <a:gd name="T46" fmla="*/ 2147483646 w 330"/>
              <a:gd name="T47" fmla="*/ 2147483646 h 248"/>
              <a:gd name="T48" fmla="*/ 2147483646 w 330"/>
              <a:gd name="T49" fmla="*/ 2147483646 h 248"/>
              <a:gd name="T50" fmla="*/ 2147483646 w 330"/>
              <a:gd name="T51" fmla="*/ 2147483646 h 248"/>
              <a:gd name="T52" fmla="*/ 2147483646 w 330"/>
              <a:gd name="T53" fmla="*/ 2147483646 h 248"/>
              <a:gd name="T54" fmla="*/ 2147483646 w 330"/>
              <a:gd name="T55" fmla="*/ 2147483646 h 248"/>
              <a:gd name="T56" fmla="*/ 2147483646 w 330"/>
              <a:gd name="T57" fmla="*/ 2147483646 h 248"/>
              <a:gd name="T58" fmla="*/ 2147483646 w 330"/>
              <a:gd name="T59" fmla="*/ 2147483646 h 248"/>
              <a:gd name="T60" fmla="*/ 2147483646 w 330"/>
              <a:gd name="T61" fmla="*/ 2147483646 h 248"/>
              <a:gd name="T62" fmla="*/ 2147483646 w 330"/>
              <a:gd name="T63" fmla="*/ 2147483646 h 248"/>
              <a:gd name="T64" fmla="*/ 2147483646 w 330"/>
              <a:gd name="T65" fmla="*/ 2147483646 h 248"/>
              <a:gd name="T66" fmla="*/ 0 w 330"/>
              <a:gd name="T67" fmla="*/ 2147483646 h 248"/>
              <a:gd name="T68" fmla="*/ 2147483646 w 330"/>
              <a:gd name="T69" fmla="*/ 2147483646 h 248"/>
              <a:gd name="T70" fmla="*/ 2147483646 w 330"/>
              <a:gd name="T71" fmla="*/ 2147483646 h 248"/>
              <a:gd name="T72" fmla="*/ 2147483646 w 330"/>
              <a:gd name="T73" fmla="*/ 2147483646 h 248"/>
              <a:gd name="T74" fmla="*/ 2147483646 w 330"/>
              <a:gd name="T75" fmla="*/ 2147483646 h 248"/>
              <a:gd name="T76" fmla="*/ 2147483646 w 330"/>
              <a:gd name="T77" fmla="*/ 2147483646 h 248"/>
              <a:gd name="T78" fmla="*/ 2147483646 w 330"/>
              <a:gd name="T79" fmla="*/ 2147483646 h 248"/>
              <a:gd name="T80" fmla="*/ 2147483646 w 330"/>
              <a:gd name="T81" fmla="*/ 2147483646 h 248"/>
              <a:gd name="T82" fmla="*/ 2147483646 w 330"/>
              <a:gd name="T83" fmla="*/ 2147483646 h 248"/>
              <a:gd name="T84" fmla="*/ 2147483646 w 330"/>
              <a:gd name="T85" fmla="*/ 2147483646 h 248"/>
              <a:gd name="T86" fmla="*/ 2147483646 w 330"/>
              <a:gd name="T87" fmla="*/ 0 h 248"/>
              <a:gd name="T88" fmla="*/ 2147483646 w 330"/>
              <a:gd name="T89" fmla="*/ 0 h 248"/>
              <a:gd name="T90" fmla="*/ 2147483646 w 330"/>
              <a:gd name="T91" fmla="*/ 0 h 248"/>
              <a:gd name="T92" fmla="*/ 2147483646 w 330"/>
              <a:gd name="T93" fmla="*/ 2147483646 h 248"/>
              <a:gd name="T94" fmla="*/ 2147483646 w 330"/>
              <a:gd name="T95" fmla="*/ 2147483646 h 2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0"/>
              <a:gd name="T145" fmla="*/ 0 h 248"/>
              <a:gd name="T146" fmla="*/ 330 w 330"/>
              <a:gd name="T147" fmla="*/ 248 h 2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0" h="248">
                <a:moveTo>
                  <a:pt x="313" y="25"/>
                </a:moveTo>
                <a:lnTo>
                  <a:pt x="307" y="25"/>
                </a:lnTo>
                <a:lnTo>
                  <a:pt x="304" y="25"/>
                </a:lnTo>
                <a:lnTo>
                  <a:pt x="298" y="25"/>
                </a:lnTo>
                <a:lnTo>
                  <a:pt x="292" y="25"/>
                </a:lnTo>
                <a:lnTo>
                  <a:pt x="287" y="25"/>
                </a:lnTo>
                <a:lnTo>
                  <a:pt x="281" y="25"/>
                </a:lnTo>
                <a:lnTo>
                  <a:pt x="275" y="25"/>
                </a:lnTo>
                <a:lnTo>
                  <a:pt x="269" y="27"/>
                </a:lnTo>
                <a:lnTo>
                  <a:pt x="262" y="27"/>
                </a:lnTo>
                <a:lnTo>
                  <a:pt x="258" y="27"/>
                </a:lnTo>
                <a:lnTo>
                  <a:pt x="250" y="27"/>
                </a:lnTo>
                <a:lnTo>
                  <a:pt x="245" y="29"/>
                </a:lnTo>
                <a:lnTo>
                  <a:pt x="239" y="29"/>
                </a:lnTo>
                <a:lnTo>
                  <a:pt x="233" y="31"/>
                </a:lnTo>
                <a:lnTo>
                  <a:pt x="228" y="31"/>
                </a:lnTo>
                <a:lnTo>
                  <a:pt x="220" y="33"/>
                </a:lnTo>
                <a:lnTo>
                  <a:pt x="214" y="33"/>
                </a:lnTo>
                <a:lnTo>
                  <a:pt x="209" y="35"/>
                </a:lnTo>
                <a:lnTo>
                  <a:pt x="201" y="35"/>
                </a:lnTo>
                <a:lnTo>
                  <a:pt x="195" y="37"/>
                </a:lnTo>
                <a:lnTo>
                  <a:pt x="188" y="38"/>
                </a:lnTo>
                <a:lnTo>
                  <a:pt x="182" y="40"/>
                </a:lnTo>
                <a:lnTo>
                  <a:pt x="176" y="40"/>
                </a:lnTo>
                <a:lnTo>
                  <a:pt x="171" y="44"/>
                </a:lnTo>
                <a:lnTo>
                  <a:pt x="163" y="44"/>
                </a:lnTo>
                <a:lnTo>
                  <a:pt x="157" y="46"/>
                </a:lnTo>
                <a:lnTo>
                  <a:pt x="152" y="46"/>
                </a:lnTo>
                <a:lnTo>
                  <a:pt x="146" y="50"/>
                </a:lnTo>
                <a:lnTo>
                  <a:pt x="140" y="52"/>
                </a:lnTo>
                <a:lnTo>
                  <a:pt x="135" y="54"/>
                </a:lnTo>
                <a:lnTo>
                  <a:pt x="129" y="56"/>
                </a:lnTo>
                <a:lnTo>
                  <a:pt x="125" y="59"/>
                </a:lnTo>
                <a:lnTo>
                  <a:pt x="119" y="59"/>
                </a:lnTo>
                <a:lnTo>
                  <a:pt x="114" y="61"/>
                </a:lnTo>
                <a:lnTo>
                  <a:pt x="108" y="63"/>
                </a:lnTo>
                <a:lnTo>
                  <a:pt x="104" y="65"/>
                </a:lnTo>
                <a:lnTo>
                  <a:pt x="93" y="71"/>
                </a:lnTo>
                <a:lnTo>
                  <a:pt x="87" y="76"/>
                </a:lnTo>
                <a:lnTo>
                  <a:pt x="78" y="80"/>
                </a:lnTo>
                <a:lnTo>
                  <a:pt x="72" y="86"/>
                </a:lnTo>
                <a:lnTo>
                  <a:pt x="66" y="92"/>
                </a:lnTo>
                <a:lnTo>
                  <a:pt x="62" y="97"/>
                </a:lnTo>
                <a:lnTo>
                  <a:pt x="59" y="103"/>
                </a:lnTo>
                <a:lnTo>
                  <a:pt x="57" y="109"/>
                </a:lnTo>
                <a:lnTo>
                  <a:pt x="53" y="116"/>
                </a:lnTo>
                <a:lnTo>
                  <a:pt x="55" y="122"/>
                </a:lnTo>
                <a:lnTo>
                  <a:pt x="57" y="128"/>
                </a:lnTo>
                <a:lnTo>
                  <a:pt x="59" y="135"/>
                </a:lnTo>
                <a:lnTo>
                  <a:pt x="64" y="143"/>
                </a:lnTo>
                <a:lnTo>
                  <a:pt x="70" y="151"/>
                </a:lnTo>
                <a:lnTo>
                  <a:pt x="76" y="156"/>
                </a:lnTo>
                <a:lnTo>
                  <a:pt x="81" y="164"/>
                </a:lnTo>
                <a:lnTo>
                  <a:pt x="89" y="168"/>
                </a:lnTo>
                <a:lnTo>
                  <a:pt x="93" y="173"/>
                </a:lnTo>
                <a:lnTo>
                  <a:pt x="99" y="177"/>
                </a:lnTo>
                <a:lnTo>
                  <a:pt x="106" y="181"/>
                </a:lnTo>
                <a:lnTo>
                  <a:pt x="112" y="185"/>
                </a:lnTo>
                <a:lnTo>
                  <a:pt x="121" y="189"/>
                </a:lnTo>
                <a:lnTo>
                  <a:pt x="127" y="191"/>
                </a:lnTo>
                <a:lnTo>
                  <a:pt x="135" y="192"/>
                </a:lnTo>
                <a:lnTo>
                  <a:pt x="140" y="194"/>
                </a:lnTo>
                <a:lnTo>
                  <a:pt x="148" y="196"/>
                </a:lnTo>
                <a:lnTo>
                  <a:pt x="155" y="198"/>
                </a:lnTo>
                <a:lnTo>
                  <a:pt x="163" y="198"/>
                </a:lnTo>
                <a:lnTo>
                  <a:pt x="171" y="200"/>
                </a:lnTo>
                <a:lnTo>
                  <a:pt x="180" y="200"/>
                </a:lnTo>
                <a:lnTo>
                  <a:pt x="186" y="200"/>
                </a:lnTo>
                <a:lnTo>
                  <a:pt x="193" y="200"/>
                </a:lnTo>
                <a:lnTo>
                  <a:pt x="201" y="200"/>
                </a:lnTo>
                <a:lnTo>
                  <a:pt x="209" y="200"/>
                </a:lnTo>
                <a:lnTo>
                  <a:pt x="216" y="198"/>
                </a:lnTo>
                <a:lnTo>
                  <a:pt x="226" y="198"/>
                </a:lnTo>
                <a:lnTo>
                  <a:pt x="233" y="196"/>
                </a:lnTo>
                <a:lnTo>
                  <a:pt x="243" y="196"/>
                </a:lnTo>
                <a:lnTo>
                  <a:pt x="249" y="194"/>
                </a:lnTo>
                <a:lnTo>
                  <a:pt x="258" y="192"/>
                </a:lnTo>
                <a:lnTo>
                  <a:pt x="268" y="191"/>
                </a:lnTo>
                <a:lnTo>
                  <a:pt x="275" y="191"/>
                </a:lnTo>
                <a:lnTo>
                  <a:pt x="285" y="189"/>
                </a:lnTo>
                <a:lnTo>
                  <a:pt x="292" y="187"/>
                </a:lnTo>
                <a:lnTo>
                  <a:pt x="302" y="187"/>
                </a:lnTo>
                <a:lnTo>
                  <a:pt x="311" y="185"/>
                </a:lnTo>
                <a:lnTo>
                  <a:pt x="319" y="183"/>
                </a:lnTo>
                <a:lnTo>
                  <a:pt x="325" y="187"/>
                </a:lnTo>
                <a:lnTo>
                  <a:pt x="328" y="191"/>
                </a:lnTo>
                <a:lnTo>
                  <a:pt x="330" y="198"/>
                </a:lnTo>
                <a:lnTo>
                  <a:pt x="330" y="204"/>
                </a:lnTo>
                <a:lnTo>
                  <a:pt x="330" y="210"/>
                </a:lnTo>
                <a:lnTo>
                  <a:pt x="325" y="215"/>
                </a:lnTo>
                <a:lnTo>
                  <a:pt x="319" y="217"/>
                </a:lnTo>
                <a:lnTo>
                  <a:pt x="313" y="217"/>
                </a:lnTo>
                <a:lnTo>
                  <a:pt x="307" y="221"/>
                </a:lnTo>
                <a:lnTo>
                  <a:pt x="302" y="221"/>
                </a:lnTo>
                <a:lnTo>
                  <a:pt x="296" y="221"/>
                </a:lnTo>
                <a:lnTo>
                  <a:pt x="288" y="223"/>
                </a:lnTo>
                <a:lnTo>
                  <a:pt x="285" y="223"/>
                </a:lnTo>
                <a:lnTo>
                  <a:pt x="279" y="225"/>
                </a:lnTo>
                <a:lnTo>
                  <a:pt x="273" y="227"/>
                </a:lnTo>
                <a:lnTo>
                  <a:pt x="268" y="227"/>
                </a:lnTo>
                <a:lnTo>
                  <a:pt x="262" y="229"/>
                </a:lnTo>
                <a:lnTo>
                  <a:pt x="258" y="229"/>
                </a:lnTo>
                <a:lnTo>
                  <a:pt x="252" y="232"/>
                </a:lnTo>
                <a:lnTo>
                  <a:pt x="243" y="234"/>
                </a:lnTo>
                <a:lnTo>
                  <a:pt x="233" y="236"/>
                </a:lnTo>
                <a:lnTo>
                  <a:pt x="228" y="236"/>
                </a:lnTo>
                <a:lnTo>
                  <a:pt x="222" y="236"/>
                </a:lnTo>
                <a:lnTo>
                  <a:pt x="216" y="238"/>
                </a:lnTo>
                <a:lnTo>
                  <a:pt x="212" y="240"/>
                </a:lnTo>
                <a:lnTo>
                  <a:pt x="203" y="240"/>
                </a:lnTo>
                <a:lnTo>
                  <a:pt x="193" y="242"/>
                </a:lnTo>
                <a:lnTo>
                  <a:pt x="182" y="244"/>
                </a:lnTo>
                <a:lnTo>
                  <a:pt x="174" y="246"/>
                </a:lnTo>
                <a:lnTo>
                  <a:pt x="163" y="246"/>
                </a:lnTo>
                <a:lnTo>
                  <a:pt x="155" y="248"/>
                </a:lnTo>
                <a:lnTo>
                  <a:pt x="144" y="246"/>
                </a:lnTo>
                <a:lnTo>
                  <a:pt x="135" y="246"/>
                </a:lnTo>
                <a:lnTo>
                  <a:pt x="125" y="246"/>
                </a:lnTo>
                <a:lnTo>
                  <a:pt x="118" y="246"/>
                </a:lnTo>
                <a:lnTo>
                  <a:pt x="108" y="244"/>
                </a:lnTo>
                <a:lnTo>
                  <a:pt x="99" y="242"/>
                </a:lnTo>
                <a:lnTo>
                  <a:pt x="91" y="240"/>
                </a:lnTo>
                <a:lnTo>
                  <a:pt x="83" y="240"/>
                </a:lnTo>
                <a:lnTo>
                  <a:pt x="76" y="234"/>
                </a:lnTo>
                <a:lnTo>
                  <a:pt x="66" y="231"/>
                </a:lnTo>
                <a:lnTo>
                  <a:pt x="59" y="227"/>
                </a:lnTo>
                <a:lnTo>
                  <a:pt x="51" y="221"/>
                </a:lnTo>
                <a:lnTo>
                  <a:pt x="42" y="215"/>
                </a:lnTo>
                <a:lnTo>
                  <a:pt x="34" y="210"/>
                </a:lnTo>
                <a:lnTo>
                  <a:pt x="26" y="204"/>
                </a:lnTo>
                <a:lnTo>
                  <a:pt x="21" y="196"/>
                </a:lnTo>
                <a:lnTo>
                  <a:pt x="11" y="187"/>
                </a:lnTo>
                <a:lnTo>
                  <a:pt x="5" y="177"/>
                </a:lnTo>
                <a:lnTo>
                  <a:pt x="2" y="168"/>
                </a:lnTo>
                <a:lnTo>
                  <a:pt x="0" y="158"/>
                </a:lnTo>
                <a:lnTo>
                  <a:pt x="0" y="149"/>
                </a:lnTo>
                <a:lnTo>
                  <a:pt x="0" y="141"/>
                </a:lnTo>
                <a:lnTo>
                  <a:pt x="2" y="132"/>
                </a:lnTo>
                <a:lnTo>
                  <a:pt x="7" y="122"/>
                </a:lnTo>
                <a:lnTo>
                  <a:pt x="13" y="113"/>
                </a:lnTo>
                <a:lnTo>
                  <a:pt x="19" y="105"/>
                </a:lnTo>
                <a:lnTo>
                  <a:pt x="26" y="97"/>
                </a:lnTo>
                <a:lnTo>
                  <a:pt x="36" y="90"/>
                </a:lnTo>
                <a:lnTo>
                  <a:pt x="40" y="84"/>
                </a:lnTo>
                <a:lnTo>
                  <a:pt x="45" y="80"/>
                </a:lnTo>
                <a:lnTo>
                  <a:pt x="51" y="76"/>
                </a:lnTo>
                <a:lnTo>
                  <a:pt x="57" y="73"/>
                </a:lnTo>
                <a:lnTo>
                  <a:pt x="61" y="71"/>
                </a:lnTo>
                <a:lnTo>
                  <a:pt x="66" y="65"/>
                </a:lnTo>
                <a:lnTo>
                  <a:pt x="74" y="63"/>
                </a:lnTo>
                <a:lnTo>
                  <a:pt x="80" y="59"/>
                </a:lnTo>
                <a:lnTo>
                  <a:pt x="85" y="57"/>
                </a:lnTo>
                <a:lnTo>
                  <a:pt x="93" y="52"/>
                </a:lnTo>
                <a:lnTo>
                  <a:pt x="99" y="50"/>
                </a:lnTo>
                <a:lnTo>
                  <a:pt x="106" y="46"/>
                </a:lnTo>
                <a:lnTo>
                  <a:pt x="112" y="42"/>
                </a:lnTo>
                <a:lnTo>
                  <a:pt x="121" y="40"/>
                </a:lnTo>
                <a:lnTo>
                  <a:pt x="127" y="37"/>
                </a:lnTo>
                <a:lnTo>
                  <a:pt x="135" y="35"/>
                </a:lnTo>
                <a:lnTo>
                  <a:pt x="142" y="31"/>
                </a:lnTo>
                <a:lnTo>
                  <a:pt x="150" y="29"/>
                </a:lnTo>
                <a:lnTo>
                  <a:pt x="157" y="25"/>
                </a:lnTo>
                <a:lnTo>
                  <a:pt x="165" y="23"/>
                </a:lnTo>
                <a:lnTo>
                  <a:pt x="173" y="19"/>
                </a:lnTo>
                <a:lnTo>
                  <a:pt x="180" y="17"/>
                </a:lnTo>
                <a:lnTo>
                  <a:pt x="188" y="17"/>
                </a:lnTo>
                <a:lnTo>
                  <a:pt x="197" y="16"/>
                </a:lnTo>
                <a:lnTo>
                  <a:pt x="203" y="12"/>
                </a:lnTo>
                <a:lnTo>
                  <a:pt x="212" y="12"/>
                </a:lnTo>
                <a:lnTo>
                  <a:pt x="220" y="8"/>
                </a:lnTo>
                <a:lnTo>
                  <a:pt x="228" y="8"/>
                </a:lnTo>
                <a:lnTo>
                  <a:pt x="233" y="6"/>
                </a:lnTo>
                <a:lnTo>
                  <a:pt x="241" y="6"/>
                </a:lnTo>
                <a:lnTo>
                  <a:pt x="249" y="4"/>
                </a:lnTo>
                <a:lnTo>
                  <a:pt x="258" y="4"/>
                </a:lnTo>
                <a:lnTo>
                  <a:pt x="264" y="0"/>
                </a:lnTo>
                <a:lnTo>
                  <a:pt x="271" y="0"/>
                </a:lnTo>
                <a:lnTo>
                  <a:pt x="279" y="0"/>
                </a:lnTo>
                <a:lnTo>
                  <a:pt x="287" y="0"/>
                </a:lnTo>
                <a:lnTo>
                  <a:pt x="292" y="0"/>
                </a:lnTo>
                <a:lnTo>
                  <a:pt x="300" y="0"/>
                </a:lnTo>
                <a:lnTo>
                  <a:pt x="307" y="0"/>
                </a:lnTo>
                <a:lnTo>
                  <a:pt x="313" y="0"/>
                </a:lnTo>
                <a:lnTo>
                  <a:pt x="319" y="0"/>
                </a:lnTo>
                <a:lnTo>
                  <a:pt x="325" y="2"/>
                </a:lnTo>
                <a:lnTo>
                  <a:pt x="325" y="6"/>
                </a:lnTo>
                <a:lnTo>
                  <a:pt x="326" y="12"/>
                </a:lnTo>
                <a:lnTo>
                  <a:pt x="325" y="16"/>
                </a:lnTo>
                <a:lnTo>
                  <a:pt x="325" y="19"/>
                </a:lnTo>
                <a:lnTo>
                  <a:pt x="319" y="23"/>
                </a:lnTo>
                <a:lnTo>
                  <a:pt x="313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7" name="Freeform 15"/>
          <p:cNvSpPr>
            <a:spLocks/>
          </p:cNvSpPr>
          <p:nvPr/>
        </p:nvSpPr>
        <p:spPr bwMode="auto">
          <a:xfrm>
            <a:off x="6175317" y="4271562"/>
            <a:ext cx="232931" cy="287738"/>
          </a:xfrm>
          <a:custGeom>
            <a:avLst/>
            <a:gdLst>
              <a:gd name="T0" fmla="*/ 2147483646 w 173"/>
              <a:gd name="T1" fmla="*/ 2147483646 h 244"/>
              <a:gd name="T2" fmla="*/ 2147483646 w 173"/>
              <a:gd name="T3" fmla="*/ 2147483646 h 244"/>
              <a:gd name="T4" fmla="*/ 2147483646 w 173"/>
              <a:gd name="T5" fmla="*/ 2147483646 h 244"/>
              <a:gd name="T6" fmla="*/ 2147483646 w 173"/>
              <a:gd name="T7" fmla="*/ 2147483646 h 244"/>
              <a:gd name="T8" fmla="*/ 2147483646 w 173"/>
              <a:gd name="T9" fmla="*/ 2147483646 h 244"/>
              <a:gd name="T10" fmla="*/ 2147483646 w 173"/>
              <a:gd name="T11" fmla="*/ 2147483646 h 244"/>
              <a:gd name="T12" fmla="*/ 2147483646 w 173"/>
              <a:gd name="T13" fmla="*/ 2147483646 h 244"/>
              <a:gd name="T14" fmla="*/ 2147483646 w 173"/>
              <a:gd name="T15" fmla="*/ 2147483646 h 244"/>
              <a:gd name="T16" fmla="*/ 2147483646 w 173"/>
              <a:gd name="T17" fmla="*/ 2147483646 h 244"/>
              <a:gd name="T18" fmla="*/ 2147483646 w 173"/>
              <a:gd name="T19" fmla="*/ 2147483646 h 244"/>
              <a:gd name="T20" fmla="*/ 2147483646 w 173"/>
              <a:gd name="T21" fmla="*/ 2147483646 h 244"/>
              <a:gd name="T22" fmla="*/ 2147483646 w 173"/>
              <a:gd name="T23" fmla="*/ 2147483646 h 244"/>
              <a:gd name="T24" fmla="*/ 2147483646 w 173"/>
              <a:gd name="T25" fmla="*/ 2147483646 h 244"/>
              <a:gd name="T26" fmla="*/ 2147483646 w 173"/>
              <a:gd name="T27" fmla="*/ 2147483646 h 244"/>
              <a:gd name="T28" fmla="*/ 2147483646 w 173"/>
              <a:gd name="T29" fmla="*/ 2147483646 h 244"/>
              <a:gd name="T30" fmla="*/ 2147483646 w 173"/>
              <a:gd name="T31" fmla="*/ 2147483646 h 244"/>
              <a:gd name="T32" fmla="*/ 2147483646 w 173"/>
              <a:gd name="T33" fmla="*/ 2147483646 h 244"/>
              <a:gd name="T34" fmla="*/ 2147483646 w 173"/>
              <a:gd name="T35" fmla="*/ 2147483646 h 244"/>
              <a:gd name="T36" fmla="*/ 2147483646 w 173"/>
              <a:gd name="T37" fmla="*/ 2147483646 h 244"/>
              <a:gd name="T38" fmla="*/ 2147483646 w 173"/>
              <a:gd name="T39" fmla="*/ 2147483646 h 244"/>
              <a:gd name="T40" fmla="*/ 2147483646 w 173"/>
              <a:gd name="T41" fmla="*/ 2147483646 h 244"/>
              <a:gd name="T42" fmla="*/ 2147483646 w 173"/>
              <a:gd name="T43" fmla="*/ 2147483646 h 244"/>
              <a:gd name="T44" fmla="*/ 2147483646 w 173"/>
              <a:gd name="T45" fmla="*/ 2147483646 h 244"/>
              <a:gd name="T46" fmla="*/ 2147483646 w 173"/>
              <a:gd name="T47" fmla="*/ 2147483646 h 244"/>
              <a:gd name="T48" fmla="*/ 2147483646 w 173"/>
              <a:gd name="T49" fmla="*/ 2147483646 h 244"/>
              <a:gd name="T50" fmla="*/ 2147483646 w 173"/>
              <a:gd name="T51" fmla="*/ 2147483646 h 244"/>
              <a:gd name="T52" fmla="*/ 2147483646 w 173"/>
              <a:gd name="T53" fmla="*/ 2147483646 h 244"/>
              <a:gd name="T54" fmla="*/ 2147483646 w 173"/>
              <a:gd name="T55" fmla="*/ 2147483646 h 244"/>
              <a:gd name="T56" fmla="*/ 0 w 173"/>
              <a:gd name="T57" fmla="*/ 2147483646 h 244"/>
              <a:gd name="T58" fmla="*/ 0 w 173"/>
              <a:gd name="T59" fmla="*/ 2147483646 h 244"/>
              <a:gd name="T60" fmla="*/ 2147483646 w 173"/>
              <a:gd name="T61" fmla="*/ 2147483646 h 244"/>
              <a:gd name="T62" fmla="*/ 2147483646 w 173"/>
              <a:gd name="T63" fmla="*/ 2147483646 h 244"/>
              <a:gd name="T64" fmla="*/ 2147483646 w 173"/>
              <a:gd name="T65" fmla="*/ 2147483646 h 244"/>
              <a:gd name="T66" fmla="*/ 2147483646 w 173"/>
              <a:gd name="T67" fmla="*/ 2147483646 h 244"/>
              <a:gd name="T68" fmla="*/ 2147483646 w 173"/>
              <a:gd name="T69" fmla="*/ 2147483646 h 244"/>
              <a:gd name="T70" fmla="*/ 2147483646 w 173"/>
              <a:gd name="T71" fmla="*/ 2147483646 h 244"/>
              <a:gd name="T72" fmla="*/ 2147483646 w 173"/>
              <a:gd name="T73" fmla="*/ 2147483646 h 244"/>
              <a:gd name="T74" fmla="*/ 2147483646 w 173"/>
              <a:gd name="T75" fmla="*/ 2147483646 h 244"/>
              <a:gd name="T76" fmla="*/ 2147483646 w 173"/>
              <a:gd name="T77" fmla="*/ 2147483646 h 244"/>
              <a:gd name="T78" fmla="*/ 2147483646 w 173"/>
              <a:gd name="T79" fmla="*/ 2147483646 h 244"/>
              <a:gd name="T80" fmla="*/ 2147483646 w 173"/>
              <a:gd name="T81" fmla="*/ 2147483646 h 244"/>
              <a:gd name="T82" fmla="*/ 2147483646 w 173"/>
              <a:gd name="T83" fmla="*/ 2147483646 h 244"/>
              <a:gd name="T84" fmla="*/ 2147483646 w 173"/>
              <a:gd name="T85" fmla="*/ 2147483646 h 244"/>
              <a:gd name="T86" fmla="*/ 2147483646 w 173"/>
              <a:gd name="T87" fmla="*/ 2147483646 h 244"/>
              <a:gd name="T88" fmla="*/ 2147483646 w 173"/>
              <a:gd name="T89" fmla="*/ 2147483646 h 244"/>
              <a:gd name="T90" fmla="*/ 2147483646 w 173"/>
              <a:gd name="T91" fmla="*/ 2147483646 h 244"/>
              <a:gd name="T92" fmla="*/ 2147483646 w 173"/>
              <a:gd name="T93" fmla="*/ 2147483646 h 244"/>
              <a:gd name="T94" fmla="*/ 2147483646 w 173"/>
              <a:gd name="T95" fmla="*/ 2147483646 h 244"/>
              <a:gd name="T96" fmla="*/ 2147483646 w 173"/>
              <a:gd name="T97" fmla="*/ 2147483646 h 244"/>
              <a:gd name="T98" fmla="*/ 2147483646 w 173"/>
              <a:gd name="T99" fmla="*/ 2147483646 h 244"/>
              <a:gd name="T100" fmla="*/ 2147483646 w 173"/>
              <a:gd name="T101" fmla="*/ 2147483646 h 244"/>
              <a:gd name="T102" fmla="*/ 2147483646 w 173"/>
              <a:gd name="T103" fmla="*/ 2147483646 h 244"/>
              <a:gd name="T104" fmla="*/ 2147483646 w 173"/>
              <a:gd name="T105" fmla="*/ 0 h 244"/>
              <a:gd name="T106" fmla="*/ 2147483646 w 173"/>
              <a:gd name="T107" fmla="*/ 2147483646 h 2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3"/>
              <a:gd name="T163" fmla="*/ 0 h 244"/>
              <a:gd name="T164" fmla="*/ 173 w 173"/>
              <a:gd name="T165" fmla="*/ 244 h 2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3" h="244">
                <a:moveTo>
                  <a:pt x="42" y="2"/>
                </a:moveTo>
                <a:lnTo>
                  <a:pt x="48" y="6"/>
                </a:lnTo>
                <a:lnTo>
                  <a:pt x="57" y="6"/>
                </a:lnTo>
                <a:lnTo>
                  <a:pt x="65" y="8"/>
                </a:lnTo>
                <a:lnTo>
                  <a:pt x="76" y="11"/>
                </a:lnTo>
                <a:lnTo>
                  <a:pt x="86" y="13"/>
                </a:lnTo>
                <a:lnTo>
                  <a:pt x="95" y="17"/>
                </a:lnTo>
                <a:lnTo>
                  <a:pt x="105" y="19"/>
                </a:lnTo>
                <a:lnTo>
                  <a:pt x="116" y="25"/>
                </a:lnTo>
                <a:lnTo>
                  <a:pt x="124" y="27"/>
                </a:lnTo>
                <a:lnTo>
                  <a:pt x="133" y="32"/>
                </a:lnTo>
                <a:lnTo>
                  <a:pt x="141" y="38"/>
                </a:lnTo>
                <a:lnTo>
                  <a:pt x="149" y="44"/>
                </a:lnTo>
                <a:lnTo>
                  <a:pt x="154" y="50"/>
                </a:lnTo>
                <a:lnTo>
                  <a:pt x="160" y="57"/>
                </a:lnTo>
                <a:lnTo>
                  <a:pt x="164" y="65"/>
                </a:lnTo>
                <a:lnTo>
                  <a:pt x="168" y="74"/>
                </a:lnTo>
                <a:lnTo>
                  <a:pt x="169" y="84"/>
                </a:lnTo>
                <a:lnTo>
                  <a:pt x="171" y="93"/>
                </a:lnTo>
                <a:lnTo>
                  <a:pt x="173" y="101"/>
                </a:lnTo>
                <a:lnTo>
                  <a:pt x="173" y="110"/>
                </a:lnTo>
                <a:lnTo>
                  <a:pt x="173" y="118"/>
                </a:lnTo>
                <a:lnTo>
                  <a:pt x="173" y="126"/>
                </a:lnTo>
                <a:lnTo>
                  <a:pt x="173" y="135"/>
                </a:lnTo>
                <a:lnTo>
                  <a:pt x="173" y="143"/>
                </a:lnTo>
                <a:lnTo>
                  <a:pt x="169" y="148"/>
                </a:lnTo>
                <a:lnTo>
                  <a:pt x="168" y="156"/>
                </a:lnTo>
                <a:lnTo>
                  <a:pt x="166" y="162"/>
                </a:lnTo>
                <a:lnTo>
                  <a:pt x="164" y="169"/>
                </a:lnTo>
                <a:lnTo>
                  <a:pt x="160" y="175"/>
                </a:lnTo>
                <a:lnTo>
                  <a:pt x="156" y="181"/>
                </a:lnTo>
                <a:lnTo>
                  <a:pt x="152" y="186"/>
                </a:lnTo>
                <a:lnTo>
                  <a:pt x="149" y="192"/>
                </a:lnTo>
                <a:lnTo>
                  <a:pt x="143" y="198"/>
                </a:lnTo>
                <a:lnTo>
                  <a:pt x="139" y="202"/>
                </a:lnTo>
                <a:lnTo>
                  <a:pt x="133" y="207"/>
                </a:lnTo>
                <a:lnTo>
                  <a:pt x="128" y="211"/>
                </a:lnTo>
                <a:lnTo>
                  <a:pt x="122" y="215"/>
                </a:lnTo>
                <a:lnTo>
                  <a:pt x="116" y="219"/>
                </a:lnTo>
                <a:lnTo>
                  <a:pt x="109" y="223"/>
                </a:lnTo>
                <a:lnTo>
                  <a:pt x="103" y="226"/>
                </a:lnTo>
                <a:lnTo>
                  <a:pt x="95" y="228"/>
                </a:lnTo>
                <a:lnTo>
                  <a:pt x="88" y="230"/>
                </a:lnTo>
                <a:lnTo>
                  <a:pt x="82" y="234"/>
                </a:lnTo>
                <a:lnTo>
                  <a:pt x="73" y="236"/>
                </a:lnTo>
                <a:lnTo>
                  <a:pt x="65" y="240"/>
                </a:lnTo>
                <a:lnTo>
                  <a:pt x="57" y="240"/>
                </a:lnTo>
                <a:lnTo>
                  <a:pt x="48" y="242"/>
                </a:lnTo>
                <a:lnTo>
                  <a:pt x="42" y="244"/>
                </a:lnTo>
                <a:lnTo>
                  <a:pt x="33" y="244"/>
                </a:lnTo>
                <a:lnTo>
                  <a:pt x="25" y="242"/>
                </a:lnTo>
                <a:lnTo>
                  <a:pt x="18" y="240"/>
                </a:lnTo>
                <a:lnTo>
                  <a:pt x="14" y="238"/>
                </a:lnTo>
                <a:lnTo>
                  <a:pt x="8" y="232"/>
                </a:lnTo>
                <a:lnTo>
                  <a:pt x="6" y="228"/>
                </a:lnTo>
                <a:lnTo>
                  <a:pt x="2" y="223"/>
                </a:lnTo>
                <a:lnTo>
                  <a:pt x="0" y="217"/>
                </a:lnTo>
                <a:lnTo>
                  <a:pt x="0" y="209"/>
                </a:lnTo>
                <a:lnTo>
                  <a:pt x="0" y="204"/>
                </a:lnTo>
                <a:lnTo>
                  <a:pt x="0" y="198"/>
                </a:lnTo>
                <a:lnTo>
                  <a:pt x="6" y="194"/>
                </a:lnTo>
                <a:lnTo>
                  <a:pt x="8" y="188"/>
                </a:lnTo>
                <a:lnTo>
                  <a:pt x="14" y="183"/>
                </a:lnTo>
                <a:lnTo>
                  <a:pt x="19" y="181"/>
                </a:lnTo>
                <a:lnTo>
                  <a:pt x="27" y="179"/>
                </a:lnTo>
                <a:lnTo>
                  <a:pt x="37" y="175"/>
                </a:lnTo>
                <a:lnTo>
                  <a:pt x="44" y="175"/>
                </a:lnTo>
                <a:lnTo>
                  <a:pt x="54" y="171"/>
                </a:lnTo>
                <a:lnTo>
                  <a:pt x="63" y="169"/>
                </a:lnTo>
                <a:lnTo>
                  <a:pt x="71" y="166"/>
                </a:lnTo>
                <a:lnTo>
                  <a:pt x="80" y="164"/>
                </a:lnTo>
                <a:lnTo>
                  <a:pt x="88" y="158"/>
                </a:lnTo>
                <a:lnTo>
                  <a:pt x="95" y="154"/>
                </a:lnTo>
                <a:lnTo>
                  <a:pt x="101" y="148"/>
                </a:lnTo>
                <a:lnTo>
                  <a:pt x="107" y="143"/>
                </a:lnTo>
                <a:lnTo>
                  <a:pt x="111" y="135"/>
                </a:lnTo>
                <a:lnTo>
                  <a:pt x="116" y="128"/>
                </a:lnTo>
                <a:lnTo>
                  <a:pt x="116" y="118"/>
                </a:lnTo>
                <a:lnTo>
                  <a:pt x="118" y="110"/>
                </a:lnTo>
                <a:lnTo>
                  <a:pt x="116" y="105"/>
                </a:lnTo>
                <a:lnTo>
                  <a:pt x="116" y="99"/>
                </a:lnTo>
                <a:lnTo>
                  <a:pt x="116" y="93"/>
                </a:lnTo>
                <a:lnTo>
                  <a:pt x="116" y="89"/>
                </a:lnTo>
                <a:lnTo>
                  <a:pt x="111" y="80"/>
                </a:lnTo>
                <a:lnTo>
                  <a:pt x="109" y="74"/>
                </a:lnTo>
                <a:lnTo>
                  <a:pt x="105" y="69"/>
                </a:lnTo>
                <a:lnTo>
                  <a:pt x="101" y="65"/>
                </a:lnTo>
                <a:lnTo>
                  <a:pt x="95" y="59"/>
                </a:lnTo>
                <a:lnTo>
                  <a:pt x="90" y="55"/>
                </a:lnTo>
                <a:lnTo>
                  <a:pt x="84" y="53"/>
                </a:lnTo>
                <a:lnTo>
                  <a:pt x="80" y="50"/>
                </a:lnTo>
                <a:lnTo>
                  <a:pt x="73" y="46"/>
                </a:lnTo>
                <a:lnTo>
                  <a:pt x="67" y="44"/>
                </a:lnTo>
                <a:lnTo>
                  <a:pt x="59" y="42"/>
                </a:lnTo>
                <a:lnTo>
                  <a:pt x="54" y="40"/>
                </a:lnTo>
                <a:lnTo>
                  <a:pt x="46" y="38"/>
                </a:lnTo>
                <a:lnTo>
                  <a:pt x="40" y="36"/>
                </a:lnTo>
                <a:lnTo>
                  <a:pt x="35" y="34"/>
                </a:lnTo>
                <a:lnTo>
                  <a:pt x="29" y="32"/>
                </a:lnTo>
                <a:lnTo>
                  <a:pt x="23" y="27"/>
                </a:lnTo>
                <a:lnTo>
                  <a:pt x="19" y="21"/>
                </a:lnTo>
                <a:lnTo>
                  <a:pt x="18" y="15"/>
                </a:lnTo>
                <a:lnTo>
                  <a:pt x="19" y="11"/>
                </a:lnTo>
                <a:lnTo>
                  <a:pt x="23" y="6"/>
                </a:lnTo>
                <a:lnTo>
                  <a:pt x="27" y="2"/>
                </a:lnTo>
                <a:lnTo>
                  <a:pt x="33" y="0"/>
                </a:lnTo>
                <a:lnTo>
                  <a:pt x="4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8" name="Freeform 9"/>
          <p:cNvSpPr>
            <a:spLocks/>
          </p:cNvSpPr>
          <p:nvPr/>
        </p:nvSpPr>
        <p:spPr bwMode="auto">
          <a:xfrm>
            <a:off x="814301" y="6594098"/>
            <a:ext cx="342545" cy="193537"/>
          </a:xfrm>
          <a:custGeom>
            <a:avLst/>
            <a:gdLst>
              <a:gd name="T0" fmla="*/ 2147483646 w 401"/>
              <a:gd name="T1" fmla="*/ 2147483646 h 226"/>
              <a:gd name="T2" fmla="*/ 2147483646 w 401"/>
              <a:gd name="T3" fmla="*/ 2147483646 h 226"/>
              <a:gd name="T4" fmla="*/ 2147483646 w 401"/>
              <a:gd name="T5" fmla="*/ 2147483646 h 226"/>
              <a:gd name="T6" fmla="*/ 2147483646 w 401"/>
              <a:gd name="T7" fmla="*/ 2147483646 h 226"/>
              <a:gd name="T8" fmla="*/ 2147483646 w 401"/>
              <a:gd name="T9" fmla="*/ 2147483646 h 226"/>
              <a:gd name="T10" fmla="*/ 2147483646 w 401"/>
              <a:gd name="T11" fmla="*/ 2147483646 h 226"/>
              <a:gd name="T12" fmla="*/ 2147483646 w 401"/>
              <a:gd name="T13" fmla="*/ 2147483646 h 226"/>
              <a:gd name="T14" fmla="*/ 2147483646 w 401"/>
              <a:gd name="T15" fmla="*/ 2147483646 h 226"/>
              <a:gd name="T16" fmla="*/ 2147483646 w 401"/>
              <a:gd name="T17" fmla="*/ 2147483646 h 226"/>
              <a:gd name="T18" fmla="*/ 2147483646 w 401"/>
              <a:gd name="T19" fmla="*/ 2147483646 h 226"/>
              <a:gd name="T20" fmla="*/ 2147483646 w 401"/>
              <a:gd name="T21" fmla="*/ 2147483646 h 226"/>
              <a:gd name="T22" fmla="*/ 2147483646 w 401"/>
              <a:gd name="T23" fmla="*/ 2147483646 h 226"/>
              <a:gd name="T24" fmla="*/ 2147483646 w 401"/>
              <a:gd name="T25" fmla="*/ 2147483646 h 226"/>
              <a:gd name="T26" fmla="*/ 2147483646 w 401"/>
              <a:gd name="T27" fmla="*/ 2147483646 h 226"/>
              <a:gd name="T28" fmla="*/ 2147483646 w 401"/>
              <a:gd name="T29" fmla="*/ 2147483646 h 226"/>
              <a:gd name="T30" fmla="*/ 2147483646 w 401"/>
              <a:gd name="T31" fmla="*/ 2147483646 h 226"/>
              <a:gd name="T32" fmla="*/ 2147483646 w 401"/>
              <a:gd name="T33" fmla="*/ 2147483646 h 226"/>
              <a:gd name="T34" fmla="*/ 2147483646 w 401"/>
              <a:gd name="T35" fmla="*/ 2147483646 h 226"/>
              <a:gd name="T36" fmla="*/ 2147483646 w 401"/>
              <a:gd name="T37" fmla="*/ 2147483646 h 226"/>
              <a:gd name="T38" fmla="*/ 2147483646 w 401"/>
              <a:gd name="T39" fmla="*/ 2147483646 h 226"/>
              <a:gd name="T40" fmla="*/ 2147483646 w 401"/>
              <a:gd name="T41" fmla="*/ 2147483646 h 226"/>
              <a:gd name="T42" fmla="*/ 0 w 401"/>
              <a:gd name="T43" fmla="*/ 2147483646 h 226"/>
              <a:gd name="T44" fmla="*/ 2147483646 w 401"/>
              <a:gd name="T45" fmla="*/ 2147483646 h 226"/>
              <a:gd name="T46" fmla="*/ 2147483646 w 401"/>
              <a:gd name="T47" fmla="*/ 2147483646 h 226"/>
              <a:gd name="T48" fmla="*/ 2147483646 w 401"/>
              <a:gd name="T49" fmla="*/ 2147483646 h 226"/>
              <a:gd name="T50" fmla="*/ 2147483646 w 401"/>
              <a:gd name="T51" fmla="*/ 2147483646 h 226"/>
              <a:gd name="T52" fmla="*/ 2147483646 w 401"/>
              <a:gd name="T53" fmla="*/ 2147483646 h 226"/>
              <a:gd name="T54" fmla="*/ 2147483646 w 401"/>
              <a:gd name="T55" fmla="*/ 2147483646 h 226"/>
              <a:gd name="T56" fmla="*/ 2147483646 w 401"/>
              <a:gd name="T57" fmla="*/ 2147483646 h 226"/>
              <a:gd name="T58" fmla="*/ 2147483646 w 401"/>
              <a:gd name="T59" fmla="*/ 2147483646 h 226"/>
              <a:gd name="T60" fmla="*/ 2147483646 w 401"/>
              <a:gd name="T61" fmla="*/ 2147483646 h 226"/>
              <a:gd name="T62" fmla="*/ 2147483646 w 401"/>
              <a:gd name="T63" fmla="*/ 2147483646 h 226"/>
              <a:gd name="T64" fmla="*/ 2147483646 w 401"/>
              <a:gd name="T65" fmla="*/ 2147483646 h 226"/>
              <a:gd name="T66" fmla="*/ 2147483646 w 401"/>
              <a:gd name="T67" fmla="*/ 0 h 226"/>
              <a:gd name="T68" fmla="*/ 2147483646 w 401"/>
              <a:gd name="T69" fmla="*/ 0 h 226"/>
              <a:gd name="T70" fmla="*/ 2147483646 w 401"/>
              <a:gd name="T71" fmla="*/ 0 h 226"/>
              <a:gd name="T72" fmla="*/ 2147483646 w 401"/>
              <a:gd name="T73" fmla="*/ 0 h 226"/>
              <a:gd name="T74" fmla="*/ 2147483646 w 401"/>
              <a:gd name="T75" fmla="*/ 2147483646 h 226"/>
              <a:gd name="T76" fmla="*/ 2147483646 w 401"/>
              <a:gd name="T77" fmla="*/ 2147483646 h 226"/>
              <a:gd name="T78" fmla="*/ 2147483646 w 401"/>
              <a:gd name="T79" fmla="*/ 2147483646 h 226"/>
              <a:gd name="T80" fmla="*/ 2147483646 w 401"/>
              <a:gd name="T81" fmla="*/ 2147483646 h 226"/>
              <a:gd name="T82" fmla="*/ 2147483646 w 401"/>
              <a:gd name="T83" fmla="*/ 2147483646 h 226"/>
              <a:gd name="T84" fmla="*/ 2147483646 w 401"/>
              <a:gd name="T85" fmla="*/ 2147483646 h 226"/>
              <a:gd name="T86" fmla="*/ 2147483646 w 401"/>
              <a:gd name="T87" fmla="*/ 2147483646 h 226"/>
              <a:gd name="T88" fmla="*/ 2147483646 w 401"/>
              <a:gd name="T89" fmla="*/ 2147483646 h 226"/>
              <a:gd name="T90" fmla="*/ 2147483646 w 401"/>
              <a:gd name="T91" fmla="*/ 2147483646 h 226"/>
              <a:gd name="T92" fmla="*/ 2147483646 w 401"/>
              <a:gd name="T93" fmla="*/ 2147483646 h 2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1"/>
              <a:gd name="T142" fmla="*/ 0 h 226"/>
              <a:gd name="T143" fmla="*/ 401 w 401"/>
              <a:gd name="T144" fmla="*/ 226 h 2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1" h="226">
                <a:moveTo>
                  <a:pt x="384" y="133"/>
                </a:moveTo>
                <a:lnTo>
                  <a:pt x="382" y="133"/>
                </a:lnTo>
                <a:lnTo>
                  <a:pt x="380" y="135"/>
                </a:lnTo>
                <a:lnTo>
                  <a:pt x="378" y="140"/>
                </a:lnTo>
                <a:lnTo>
                  <a:pt x="376" y="146"/>
                </a:lnTo>
                <a:lnTo>
                  <a:pt x="372" y="154"/>
                </a:lnTo>
                <a:lnTo>
                  <a:pt x="367" y="161"/>
                </a:lnTo>
                <a:lnTo>
                  <a:pt x="359" y="171"/>
                </a:lnTo>
                <a:lnTo>
                  <a:pt x="351" y="180"/>
                </a:lnTo>
                <a:lnTo>
                  <a:pt x="344" y="186"/>
                </a:lnTo>
                <a:lnTo>
                  <a:pt x="338" y="190"/>
                </a:lnTo>
                <a:lnTo>
                  <a:pt x="332" y="194"/>
                </a:lnTo>
                <a:lnTo>
                  <a:pt x="327" y="199"/>
                </a:lnTo>
                <a:lnTo>
                  <a:pt x="317" y="201"/>
                </a:lnTo>
                <a:lnTo>
                  <a:pt x="310" y="207"/>
                </a:lnTo>
                <a:lnTo>
                  <a:pt x="302" y="209"/>
                </a:lnTo>
                <a:lnTo>
                  <a:pt x="293" y="215"/>
                </a:lnTo>
                <a:lnTo>
                  <a:pt x="287" y="215"/>
                </a:lnTo>
                <a:lnTo>
                  <a:pt x="283" y="215"/>
                </a:lnTo>
                <a:lnTo>
                  <a:pt x="277" y="216"/>
                </a:lnTo>
                <a:lnTo>
                  <a:pt x="274" y="218"/>
                </a:lnTo>
                <a:lnTo>
                  <a:pt x="266" y="220"/>
                </a:lnTo>
                <a:lnTo>
                  <a:pt x="260" y="220"/>
                </a:lnTo>
                <a:lnTo>
                  <a:pt x="255" y="220"/>
                </a:lnTo>
                <a:lnTo>
                  <a:pt x="249" y="224"/>
                </a:lnTo>
                <a:lnTo>
                  <a:pt x="241" y="224"/>
                </a:lnTo>
                <a:lnTo>
                  <a:pt x="236" y="224"/>
                </a:lnTo>
                <a:lnTo>
                  <a:pt x="228" y="226"/>
                </a:lnTo>
                <a:lnTo>
                  <a:pt x="222" y="226"/>
                </a:lnTo>
                <a:lnTo>
                  <a:pt x="215" y="226"/>
                </a:lnTo>
                <a:lnTo>
                  <a:pt x="207" y="226"/>
                </a:lnTo>
                <a:lnTo>
                  <a:pt x="199" y="226"/>
                </a:lnTo>
                <a:lnTo>
                  <a:pt x="192" y="226"/>
                </a:lnTo>
                <a:lnTo>
                  <a:pt x="184" y="226"/>
                </a:lnTo>
                <a:lnTo>
                  <a:pt x="177" y="224"/>
                </a:lnTo>
                <a:lnTo>
                  <a:pt x="169" y="224"/>
                </a:lnTo>
                <a:lnTo>
                  <a:pt x="163" y="224"/>
                </a:lnTo>
                <a:lnTo>
                  <a:pt x="154" y="224"/>
                </a:lnTo>
                <a:lnTo>
                  <a:pt x="146" y="222"/>
                </a:lnTo>
                <a:lnTo>
                  <a:pt x="141" y="222"/>
                </a:lnTo>
                <a:lnTo>
                  <a:pt x="135" y="222"/>
                </a:lnTo>
                <a:lnTo>
                  <a:pt x="129" y="220"/>
                </a:lnTo>
                <a:lnTo>
                  <a:pt x="122" y="220"/>
                </a:lnTo>
                <a:lnTo>
                  <a:pt x="116" y="220"/>
                </a:lnTo>
                <a:lnTo>
                  <a:pt x="110" y="220"/>
                </a:lnTo>
                <a:lnTo>
                  <a:pt x="104" y="218"/>
                </a:lnTo>
                <a:lnTo>
                  <a:pt x="99" y="218"/>
                </a:lnTo>
                <a:lnTo>
                  <a:pt x="93" y="216"/>
                </a:lnTo>
                <a:lnTo>
                  <a:pt x="87" y="216"/>
                </a:lnTo>
                <a:lnTo>
                  <a:pt x="84" y="215"/>
                </a:lnTo>
                <a:lnTo>
                  <a:pt x="78" y="215"/>
                </a:lnTo>
                <a:lnTo>
                  <a:pt x="72" y="213"/>
                </a:lnTo>
                <a:lnTo>
                  <a:pt x="67" y="213"/>
                </a:lnTo>
                <a:lnTo>
                  <a:pt x="59" y="209"/>
                </a:lnTo>
                <a:lnTo>
                  <a:pt x="51" y="209"/>
                </a:lnTo>
                <a:lnTo>
                  <a:pt x="42" y="205"/>
                </a:lnTo>
                <a:lnTo>
                  <a:pt x="36" y="201"/>
                </a:lnTo>
                <a:lnTo>
                  <a:pt x="29" y="199"/>
                </a:lnTo>
                <a:lnTo>
                  <a:pt x="25" y="197"/>
                </a:lnTo>
                <a:lnTo>
                  <a:pt x="19" y="194"/>
                </a:lnTo>
                <a:lnTo>
                  <a:pt x="13" y="192"/>
                </a:lnTo>
                <a:lnTo>
                  <a:pt x="10" y="186"/>
                </a:lnTo>
                <a:lnTo>
                  <a:pt x="8" y="182"/>
                </a:lnTo>
                <a:lnTo>
                  <a:pt x="2" y="175"/>
                </a:lnTo>
                <a:lnTo>
                  <a:pt x="2" y="167"/>
                </a:lnTo>
                <a:lnTo>
                  <a:pt x="0" y="161"/>
                </a:lnTo>
                <a:lnTo>
                  <a:pt x="2" y="156"/>
                </a:lnTo>
                <a:lnTo>
                  <a:pt x="2" y="150"/>
                </a:lnTo>
                <a:lnTo>
                  <a:pt x="6" y="144"/>
                </a:lnTo>
                <a:lnTo>
                  <a:pt x="8" y="137"/>
                </a:lnTo>
                <a:lnTo>
                  <a:pt x="10" y="129"/>
                </a:lnTo>
                <a:lnTo>
                  <a:pt x="13" y="123"/>
                </a:lnTo>
                <a:lnTo>
                  <a:pt x="19" y="116"/>
                </a:lnTo>
                <a:lnTo>
                  <a:pt x="25" y="108"/>
                </a:lnTo>
                <a:lnTo>
                  <a:pt x="29" y="102"/>
                </a:lnTo>
                <a:lnTo>
                  <a:pt x="34" y="95"/>
                </a:lnTo>
                <a:lnTo>
                  <a:pt x="40" y="87"/>
                </a:lnTo>
                <a:lnTo>
                  <a:pt x="46" y="81"/>
                </a:lnTo>
                <a:lnTo>
                  <a:pt x="51" y="76"/>
                </a:lnTo>
                <a:lnTo>
                  <a:pt x="59" y="70"/>
                </a:lnTo>
                <a:lnTo>
                  <a:pt x="65" y="64"/>
                </a:lnTo>
                <a:lnTo>
                  <a:pt x="72" y="59"/>
                </a:lnTo>
                <a:lnTo>
                  <a:pt x="78" y="53"/>
                </a:lnTo>
                <a:lnTo>
                  <a:pt x="85" y="49"/>
                </a:lnTo>
                <a:lnTo>
                  <a:pt x="93" y="43"/>
                </a:lnTo>
                <a:lnTo>
                  <a:pt x="101" y="40"/>
                </a:lnTo>
                <a:lnTo>
                  <a:pt x="106" y="36"/>
                </a:lnTo>
                <a:lnTo>
                  <a:pt x="116" y="32"/>
                </a:lnTo>
                <a:lnTo>
                  <a:pt x="123" y="28"/>
                </a:lnTo>
                <a:lnTo>
                  <a:pt x="131" y="24"/>
                </a:lnTo>
                <a:lnTo>
                  <a:pt x="139" y="22"/>
                </a:lnTo>
                <a:lnTo>
                  <a:pt x="146" y="19"/>
                </a:lnTo>
                <a:lnTo>
                  <a:pt x="156" y="17"/>
                </a:lnTo>
                <a:lnTo>
                  <a:pt x="163" y="13"/>
                </a:lnTo>
                <a:lnTo>
                  <a:pt x="171" y="11"/>
                </a:lnTo>
                <a:lnTo>
                  <a:pt x="180" y="9"/>
                </a:lnTo>
                <a:lnTo>
                  <a:pt x="188" y="7"/>
                </a:lnTo>
                <a:lnTo>
                  <a:pt x="196" y="5"/>
                </a:lnTo>
                <a:lnTo>
                  <a:pt x="203" y="3"/>
                </a:lnTo>
                <a:lnTo>
                  <a:pt x="211" y="2"/>
                </a:lnTo>
                <a:lnTo>
                  <a:pt x="220" y="2"/>
                </a:lnTo>
                <a:lnTo>
                  <a:pt x="228" y="0"/>
                </a:lnTo>
                <a:lnTo>
                  <a:pt x="236" y="0"/>
                </a:lnTo>
                <a:lnTo>
                  <a:pt x="243" y="0"/>
                </a:lnTo>
                <a:lnTo>
                  <a:pt x="253" y="0"/>
                </a:lnTo>
                <a:lnTo>
                  <a:pt x="258" y="0"/>
                </a:lnTo>
                <a:lnTo>
                  <a:pt x="266" y="0"/>
                </a:lnTo>
                <a:lnTo>
                  <a:pt x="272" y="0"/>
                </a:lnTo>
                <a:lnTo>
                  <a:pt x="279" y="0"/>
                </a:lnTo>
                <a:lnTo>
                  <a:pt x="283" y="0"/>
                </a:lnTo>
                <a:lnTo>
                  <a:pt x="291" y="0"/>
                </a:lnTo>
                <a:lnTo>
                  <a:pt x="296" y="2"/>
                </a:lnTo>
                <a:lnTo>
                  <a:pt x="302" y="3"/>
                </a:lnTo>
                <a:lnTo>
                  <a:pt x="311" y="3"/>
                </a:lnTo>
                <a:lnTo>
                  <a:pt x="321" y="5"/>
                </a:lnTo>
                <a:lnTo>
                  <a:pt x="330" y="7"/>
                </a:lnTo>
                <a:lnTo>
                  <a:pt x="340" y="11"/>
                </a:lnTo>
                <a:lnTo>
                  <a:pt x="346" y="11"/>
                </a:lnTo>
                <a:lnTo>
                  <a:pt x="353" y="15"/>
                </a:lnTo>
                <a:lnTo>
                  <a:pt x="361" y="17"/>
                </a:lnTo>
                <a:lnTo>
                  <a:pt x="367" y="22"/>
                </a:lnTo>
                <a:lnTo>
                  <a:pt x="372" y="24"/>
                </a:lnTo>
                <a:lnTo>
                  <a:pt x="378" y="28"/>
                </a:lnTo>
                <a:lnTo>
                  <a:pt x="384" y="32"/>
                </a:lnTo>
                <a:lnTo>
                  <a:pt x="389" y="38"/>
                </a:lnTo>
                <a:lnTo>
                  <a:pt x="393" y="41"/>
                </a:lnTo>
                <a:lnTo>
                  <a:pt x="397" y="45"/>
                </a:lnTo>
                <a:lnTo>
                  <a:pt x="399" y="51"/>
                </a:lnTo>
                <a:lnTo>
                  <a:pt x="401" y="61"/>
                </a:lnTo>
                <a:lnTo>
                  <a:pt x="399" y="68"/>
                </a:lnTo>
                <a:lnTo>
                  <a:pt x="399" y="76"/>
                </a:lnTo>
                <a:lnTo>
                  <a:pt x="397" y="83"/>
                </a:lnTo>
                <a:lnTo>
                  <a:pt x="397" y="91"/>
                </a:lnTo>
                <a:lnTo>
                  <a:pt x="393" y="99"/>
                </a:lnTo>
                <a:lnTo>
                  <a:pt x="391" y="106"/>
                </a:lnTo>
                <a:lnTo>
                  <a:pt x="389" y="114"/>
                </a:lnTo>
                <a:lnTo>
                  <a:pt x="387" y="119"/>
                </a:lnTo>
                <a:lnTo>
                  <a:pt x="384" y="123"/>
                </a:lnTo>
                <a:lnTo>
                  <a:pt x="384" y="127"/>
                </a:lnTo>
                <a:lnTo>
                  <a:pt x="384" y="129"/>
                </a:lnTo>
                <a:lnTo>
                  <a:pt x="384" y="133"/>
                </a:lnTo>
                <a:close/>
              </a:path>
            </a:pathLst>
          </a:custGeom>
          <a:solidFill>
            <a:srgbClr val="91A1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49" name="Freeform 14"/>
          <p:cNvSpPr>
            <a:spLocks/>
          </p:cNvSpPr>
          <p:nvPr/>
        </p:nvSpPr>
        <p:spPr bwMode="auto">
          <a:xfrm>
            <a:off x="773027" y="6549856"/>
            <a:ext cx="282600" cy="212378"/>
          </a:xfrm>
          <a:custGeom>
            <a:avLst/>
            <a:gdLst>
              <a:gd name="T0" fmla="*/ 2147483646 w 330"/>
              <a:gd name="T1" fmla="*/ 2147483646 h 248"/>
              <a:gd name="T2" fmla="*/ 2147483646 w 330"/>
              <a:gd name="T3" fmla="*/ 2147483646 h 248"/>
              <a:gd name="T4" fmla="*/ 2147483646 w 330"/>
              <a:gd name="T5" fmla="*/ 2147483646 h 248"/>
              <a:gd name="T6" fmla="*/ 2147483646 w 330"/>
              <a:gd name="T7" fmla="*/ 2147483646 h 248"/>
              <a:gd name="T8" fmla="*/ 2147483646 w 330"/>
              <a:gd name="T9" fmla="*/ 2147483646 h 248"/>
              <a:gd name="T10" fmla="*/ 2147483646 w 330"/>
              <a:gd name="T11" fmla="*/ 2147483646 h 248"/>
              <a:gd name="T12" fmla="*/ 2147483646 w 330"/>
              <a:gd name="T13" fmla="*/ 2147483646 h 248"/>
              <a:gd name="T14" fmla="*/ 2147483646 w 330"/>
              <a:gd name="T15" fmla="*/ 2147483646 h 248"/>
              <a:gd name="T16" fmla="*/ 2147483646 w 330"/>
              <a:gd name="T17" fmla="*/ 2147483646 h 248"/>
              <a:gd name="T18" fmla="*/ 2147483646 w 330"/>
              <a:gd name="T19" fmla="*/ 2147483646 h 248"/>
              <a:gd name="T20" fmla="*/ 2147483646 w 330"/>
              <a:gd name="T21" fmla="*/ 2147483646 h 248"/>
              <a:gd name="T22" fmla="*/ 2147483646 w 330"/>
              <a:gd name="T23" fmla="*/ 2147483646 h 248"/>
              <a:gd name="T24" fmla="*/ 2147483646 w 330"/>
              <a:gd name="T25" fmla="*/ 2147483646 h 248"/>
              <a:gd name="T26" fmla="*/ 2147483646 w 330"/>
              <a:gd name="T27" fmla="*/ 2147483646 h 248"/>
              <a:gd name="T28" fmla="*/ 2147483646 w 330"/>
              <a:gd name="T29" fmla="*/ 2147483646 h 248"/>
              <a:gd name="T30" fmla="*/ 2147483646 w 330"/>
              <a:gd name="T31" fmla="*/ 2147483646 h 248"/>
              <a:gd name="T32" fmla="*/ 2147483646 w 330"/>
              <a:gd name="T33" fmla="*/ 2147483646 h 248"/>
              <a:gd name="T34" fmla="*/ 2147483646 w 330"/>
              <a:gd name="T35" fmla="*/ 2147483646 h 248"/>
              <a:gd name="T36" fmla="*/ 2147483646 w 330"/>
              <a:gd name="T37" fmla="*/ 2147483646 h 248"/>
              <a:gd name="T38" fmla="*/ 2147483646 w 330"/>
              <a:gd name="T39" fmla="*/ 2147483646 h 248"/>
              <a:gd name="T40" fmla="*/ 2147483646 w 330"/>
              <a:gd name="T41" fmla="*/ 2147483646 h 248"/>
              <a:gd name="T42" fmla="*/ 2147483646 w 330"/>
              <a:gd name="T43" fmla="*/ 2147483646 h 248"/>
              <a:gd name="T44" fmla="*/ 2147483646 w 330"/>
              <a:gd name="T45" fmla="*/ 2147483646 h 248"/>
              <a:gd name="T46" fmla="*/ 2147483646 w 330"/>
              <a:gd name="T47" fmla="*/ 2147483646 h 248"/>
              <a:gd name="T48" fmla="*/ 2147483646 w 330"/>
              <a:gd name="T49" fmla="*/ 2147483646 h 248"/>
              <a:gd name="T50" fmla="*/ 2147483646 w 330"/>
              <a:gd name="T51" fmla="*/ 2147483646 h 248"/>
              <a:gd name="T52" fmla="*/ 2147483646 w 330"/>
              <a:gd name="T53" fmla="*/ 2147483646 h 248"/>
              <a:gd name="T54" fmla="*/ 2147483646 w 330"/>
              <a:gd name="T55" fmla="*/ 2147483646 h 248"/>
              <a:gd name="T56" fmla="*/ 2147483646 w 330"/>
              <a:gd name="T57" fmla="*/ 2147483646 h 248"/>
              <a:gd name="T58" fmla="*/ 2147483646 w 330"/>
              <a:gd name="T59" fmla="*/ 2147483646 h 248"/>
              <a:gd name="T60" fmla="*/ 2147483646 w 330"/>
              <a:gd name="T61" fmla="*/ 2147483646 h 248"/>
              <a:gd name="T62" fmla="*/ 2147483646 w 330"/>
              <a:gd name="T63" fmla="*/ 2147483646 h 248"/>
              <a:gd name="T64" fmla="*/ 2147483646 w 330"/>
              <a:gd name="T65" fmla="*/ 2147483646 h 248"/>
              <a:gd name="T66" fmla="*/ 0 w 330"/>
              <a:gd name="T67" fmla="*/ 2147483646 h 248"/>
              <a:gd name="T68" fmla="*/ 2147483646 w 330"/>
              <a:gd name="T69" fmla="*/ 2147483646 h 248"/>
              <a:gd name="T70" fmla="*/ 2147483646 w 330"/>
              <a:gd name="T71" fmla="*/ 2147483646 h 248"/>
              <a:gd name="T72" fmla="*/ 2147483646 w 330"/>
              <a:gd name="T73" fmla="*/ 2147483646 h 248"/>
              <a:gd name="T74" fmla="*/ 2147483646 w 330"/>
              <a:gd name="T75" fmla="*/ 2147483646 h 248"/>
              <a:gd name="T76" fmla="*/ 2147483646 w 330"/>
              <a:gd name="T77" fmla="*/ 2147483646 h 248"/>
              <a:gd name="T78" fmla="*/ 2147483646 w 330"/>
              <a:gd name="T79" fmla="*/ 2147483646 h 248"/>
              <a:gd name="T80" fmla="*/ 2147483646 w 330"/>
              <a:gd name="T81" fmla="*/ 2147483646 h 248"/>
              <a:gd name="T82" fmla="*/ 2147483646 w 330"/>
              <a:gd name="T83" fmla="*/ 2147483646 h 248"/>
              <a:gd name="T84" fmla="*/ 2147483646 w 330"/>
              <a:gd name="T85" fmla="*/ 2147483646 h 248"/>
              <a:gd name="T86" fmla="*/ 2147483646 w 330"/>
              <a:gd name="T87" fmla="*/ 0 h 248"/>
              <a:gd name="T88" fmla="*/ 2147483646 w 330"/>
              <a:gd name="T89" fmla="*/ 0 h 248"/>
              <a:gd name="T90" fmla="*/ 2147483646 w 330"/>
              <a:gd name="T91" fmla="*/ 0 h 248"/>
              <a:gd name="T92" fmla="*/ 2147483646 w 330"/>
              <a:gd name="T93" fmla="*/ 2147483646 h 248"/>
              <a:gd name="T94" fmla="*/ 2147483646 w 330"/>
              <a:gd name="T95" fmla="*/ 2147483646 h 2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0"/>
              <a:gd name="T145" fmla="*/ 0 h 248"/>
              <a:gd name="T146" fmla="*/ 330 w 330"/>
              <a:gd name="T147" fmla="*/ 248 h 2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0" h="248">
                <a:moveTo>
                  <a:pt x="313" y="25"/>
                </a:moveTo>
                <a:lnTo>
                  <a:pt x="307" y="25"/>
                </a:lnTo>
                <a:lnTo>
                  <a:pt x="304" y="25"/>
                </a:lnTo>
                <a:lnTo>
                  <a:pt x="298" y="25"/>
                </a:lnTo>
                <a:lnTo>
                  <a:pt x="292" y="25"/>
                </a:lnTo>
                <a:lnTo>
                  <a:pt x="287" y="25"/>
                </a:lnTo>
                <a:lnTo>
                  <a:pt x="281" y="25"/>
                </a:lnTo>
                <a:lnTo>
                  <a:pt x="275" y="25"/>
                </a:lnTo>
                <a:lnTo>
                  <a:pt x="269" y="27"/>
                </a:lnTo>
                <a:lnTo>
                  <a:pt x="262" y="27"/>
                </a:lnTo>
                <a:lnTo>
                  <a:pt x="258" y="27"/>
                </a:lnTo>
                <a:lnTo>
                  <a:pt x="250" y="27"/>
                </a:lnTo>
                <a:lnTo>
                  <a:pt x="245" y="29"/>
                </a:lnTo>
                <a:lnTo>
                  <a:pt x="239" y="29"/>
                </a:lnTo>
                <a:lnTo>
                  <a:pt x="233" y="31"/>
                </a:lnTo>
                <a:lnTo>
                  <a:pt x="228" y="31"/>
                </a:lnTo>
                <a:lnTo>
                  <a:pt x="220" y="33"/>
                </a:lnTo>
                <a:lnTo>
                  <a:pt x="214" y="33"/>
                </a:lnTo>
                <a:lnTo>
                  <a:pt x="209" y="35"/>
                </a:lnTo>
                <a:lnTo>
                  <a:pt x="201" y="35"/>
                </a:lnTo>
                <a:lnTo>
                  <a:pt x="195" y="37"/>
                </a:lnTo>
                <a:lnTo>
                  <a:pt x="188" y="38"/>
                </a:lnTo>
                <a:lnTo>
                  <a:pt x="182" y="40"/>
                </a:lnTo>
                <a:lnTo>
                  <a:pt x="176" y="40"/>
                </a:lnTo>
                <a:lnTo>
                  <a:pt x="171" y="44"/>
                </a:lnTo>
                <a:lnTo>
                  <a:pt x="163" y="44"/>
                </a:lnTo>
                <a:lnTo>
                  <a:pt x="157" y="46"/>
                </a:lnTo>
                <a:lnTo>
                  <a:pt x="152" y="46"/>
                </a:lnTo>
                <a:lnTo>
                  <a:pt x="146" y="50"/>
                </a:lnTo>
                <a:lnTo>
                  <a:pt x="140" y="52"/>
                </a:lnTo>
                <a:lnTo>
                  <a:pt x="135" y="54"/>
                </a:lnTo>
                <a:lnTo>
                  <a:pt x="129" y="56"/>
                </a:lnTo>
                <a:lnTo>
                  <a:pt x="125" y="59"/>
                </a:lnTo>
                <a:lnTo>
                  <a:pt x="119" y="59"/>
                </a:lnTo>
                <a:lnTo>
                  <a:pt x="114" y="61"/>
                </a:lnTo>
                <a:lnTo>
                  <a:pt x="108" y="63"/>
                </a:lnTo>
                <a:lnTo>
                  <a:pt x="104" y="65"/>
                </a:lnTo>
                <a:lnTo>
                  <a:pt x="93" y="71"/>
                </a:lnTo>
                <a:lnTo>
                  <a:pt x="87" y="76"/>
                </a:lnTo>
                <a:lnTo>
                  <a:pt x="78" y="80"/>
                </a:lnTo>
                <a:lnTo>
                  <a:pt x="72" y="86"/>
                </a:lnTo>
                <a:lnTo>
                  <a:pt x="66" y="92"/>
                </a:lnTo>
                <a:lnTo>
                  <a:pt x="62" y="97"/>
                </a:lnTo>
                <a:lnTo>
                  <a:pt x="59" y="103"/>
                </a:lnTo>
                <a:lnTo>
                  <a:pt x="57" y="109"/>
                </a:lnTo>
                <a:lnTo>
                  <a:pt x="53" y="116"/>
                </a:lnTo>
                <a:lnTo>
                  <a:pt x="55" y="122"/>
                </a:lnTo>
                <a:lnTo>
                  <a:pt x="57" y="128"/>
                </a:lnTo>
                <a:lnTo>
                  <a:pt x="59" y="135"/>
                </a:lnTo>
                <a:lnTo>
                  <a:pt x="64" y="143"/>
                </a:lnTo>
                <a:lnTo>
                  <a:pt x="70" y="151"/>
                </a:lnTo>
                <a:lnTo>
                  <a:pt x="76" y="156"/>
                </a:lnTo>
                <a:lnTo>
                  <a:pt x="81" y="164"/>
                </a:lnTo>
                <a:lnTo>
                  <a:pt x="89" y="168"/>
                </a:lnTo>
                <a:lnTo>
                  <a:pt x="93" y="173"/>
                </a:lnTo>
                <a:lnTo>
                  <a:pt x="99" y="177"/>
                </a:lnTo>
                <a:lnTo>
                  <a:pt x="106" y="181"/>
                </a:lnTo>
                <a:lnTo>
                  <a:pt x="112" y="185"/>
                </a:lnTo>
                <a:lnTo>
                  <a:pt x="121" y="189"/>
                </a:lnTo>
                <a:lnTo>
                  <a:pt x="127" y="191"/>
                </a:lnTo>
                <a:lnTo>
                  <a:pt x="135" y="192"/>
                </a:lnTo>
                <a:lnTo>
                  <a:pt x="140" y="194"/>
                </a:lnTo>
                <a:lnTo>
                  <a:pt x="148" y="196"/>
                </a:lnTo>
                <a:lnTo>
                  <a:pt x="155" y="198"/>
                </a:lnTo>
                <a:lnTo>
                  <a:pt x="163" y="198"/>
                </a:lnTo>
                <a:lnTo>
                  <a:pt x="171" y="200"/>
                </a:lnTo>
                <a:lnTo>
                  <a:pt x="180" y="200"/>
                </a:lnTo>
                <a:lnTo>
                  <a:pt x="186" y="200"/>
                </a:lnTo>
                <a:lnTo>
                  <a:pt x="193" y="200"/>
                </a:lnTo>
                <a:lnTo>
                  <a:pt x="201" y="200"/>
                </a:lnTo>
                <a:lnTo>
                  <a:pt x="209" y="200"/>
                </a:lnTo>
                <a:lnTo>
                  <a:pt x="216" y="198"/>
                </a:lnTo>
                <a:lnTo>
                  <a:pt x="226" y="198"/>
                </a:lnTo>
                <a:lnTo>
                  <a:pt x="233" y="196"/>
                </a:lnTo>
                <a:lnTo>
                  <a:pt x="243" y="196"/>
                </a:lnTo>
                <a:lnTo>
                  <a:pt x="249" y="194"/>
                </a:lnTo>
                <a:lnTo>
                  <a:pt x="258" y="192"/>
                </a:lnTo>
                <a:lnTo>
                  <a:pt x="268" y="191"/>
                </a:lnTo>
                <a:lnTo>
                  <a:pt x="275" y="191"/>
                </a:lnTo>
                <a:lnTo>
                  <a:pt x="285" y="189"/>
                </a:lnTo>
                <a:lnTo>
                  <a:pt x="292" y="187"/>
                </a:lnTo>
                <a:lnTo>
                  <a:pt x="302" y="187"/>
                </a:lnTo>
                <a:lnTo>
                  <a:pt x="311" y="185"/>
                </a:lnTo>
                <a:lnTo>
                  <a:pt x="319" y="183"/>
                </a:lnTo>
                <a:lnTo>
                  <a:pt x="325" y="187"/>
                </a:lnTo>
                <a:lnTo>
                  <a:pt x="328" y="191"/>
                </a:lnTo>
                <a:lnTo>
                  <a:pt x="330" y="198"/>
                </a:lnTo>
                <a:lnTo>
                  <a:pt x="330" y="204"/>
                </a:lnTo>
                <a:lnTo>
                  <a:pt x="330" y="210"/>
                </a:lnTo>
                <a:lnTo>
                  <a:pt x="325" y="215"/>
                </a:lnTo>
                <a:lnTo>
                  <a:pt x="319" y="217"/>
                </a:lnTo>
                <a:lnTo>
                  <a:pt x="313" y="217"/>
                </a:lnTo>
                <a:lnTo>
                  <a:pt x="307" y="221"/>
                </a:lnTo>
                <a:lnTo>
                  <a:pt x="302" y="221"/>
                </a:lnTo>
                <a:lnTo>
                  <a:pt x="296" y="221"/>
                </a:lnTo>
                <a:lnTo>
                  <a:pt x="288" y="223"/>
                </a:lnTo>
                <a:lnTo>
                  <a:pt x="285" y="223"/>
                </a:lnTo>
                <a:lnTo>
                  <a:pt x="279" y="225"/>
                </a:lnTo>
                <a:lnTo>
                  <a:pt x="273" y="227"/>
                </a:lnTo>
                <a:lnTo>
                  <a:pt x="268" y="227"/>
                </a:lnTo>
                <a:lnTo>
                  <a:pt x="262" y="229"/>
                </a:lnTo>
                <a:lnTo>
                  <a:pt x="258" y="229"/>
                </a:lnTo>
                <a:lnTo>
                  <a:pt x="252" y="232"/>
                </a:lnTo>
                <a:lnTo>
                  <a:pt x="243" y="234"/>
                </a:lnTo>
                <a:lnTo>
                  <a:pt x="233" y="236"/>
                </a:lnTo>
                <a:lnTo>
                  <a:pt x="228" y="236"/>
                </a:lnTo>
                <a:lnTo>
                  <a:pt x="222" y="236"/>
                </a:lnTo>
                <a:lnTo>
                  <a:pt x="216" y="238"/>
                </a:lnTo>
                <a:lnTo>
                  <a:pt x="212" y="240"/>
                </a:lnTo>
                <a:lnTo>
                  <a:pt x="203" y="240"/>
                </a:lnTo>
                <a:lnTo>
                  <a:pt x="193" y="242"/>
                </a:lnTo>
                <a:lnTo>
                  <a:pt x="182" y="244"/>
                </a:lnTo>
                <a:lnTo>
                  <a:pt x="174" y="246"/>
                </a:lnTo>
                <a:lnTo>
                  <a:pt x="163" y="246"/>
                </a:lnTo>
                <a:lnTo>
                  <a:pt x="155" y="248"/>
                </a:lnTo>
                <a:lnTo>
                  <a:pt x="144" y="246"/>
                </a:lnTo>
                <a:lnTo>
                  <a:pt x="135" y="246"/>
                </a:lnTo>
                <a:lnTo>
                  <a:pt x="125" y="246"/>
                </a:lnTo>
                <a:lnTo>
                  <a:pt x="118" y="246"/>
                </a:lnTo>
                <a:lnTo>
                  <a:pt x="108" y="244"/>
                </a:lnTo>
                <a:lnTo>
                  <a:pt x="99" y="242"/>
                </a:lnTo>
                <a:lnTo>
                  <a:pt x="91" y="240"/>
                </a:lnTo>
                <a:lnTo>
                  <a:pt x="83" y="240"/>
                </a:lnTo>
                <a:lnTo>
                  <a:pt x="76" y="234"/>
                </a:lnTo>
                <a:lnTo>
                  <a:pt x="66" y="231"/>
                </a:lnTo>
                <a:lnTo>
                  <a:pt x="59" y="227"/>
                </a:lnTo>
                <a:lnTo>
                  <a:pt x="51" y="221"/>
                </a:lnTo>
                <a:lnTo>
                  <a:pt x="42" y="215"/>
                </a:lnTo>
                <a:lnTo>
                  <a:pt x="34" y="210"/>
                </a:lnTo>
                <a:lnTo>
                  <a:pt x="26" y="204"/>
                </a:lnTo>
                <a:lnTo>
                  <a:pt x="21" y="196"/>
                </a:lnTo>
                <a:lnTo>
                  <a:pt x="11" y="187"/>
                </a:lnTo>
                <a:lnTo>
                  <a:pt x="5" y="177"/>
                </a:lnTo>
                <a:lnTo>
                  <a:pt x="2" y="168"/>
                </a:lnTo>
                <a:lnTo>
                  <a:pt x="0" y="158"/>
                </a:lnTo>
                <a:lnTo>
                  <a:pt x="0" y="149"/>
                </a:lnTo>
                <a:lnTo>
                  <a:pt x="0" y="141"/>
                </a:lnTo>
                <a:lnTo>
                  <a:pt x="2" y="132"/>
                </a:lnTo>
                <a:lnTo>
                  <a:pt x="7" y="122"/>
                </a:lnTo>
                <a:lnTo>
                  <a:pt x="13" y="113"/>
                </a:lnTo>
                <a:lnTo>
                  <a:pt x="19" y="105"/>
                </a:lnTo>
                <a:lnTo>
                  <a:pt x="26" y="97"/>
                </a:lnTo>
                <a:lnTo>
                  <a:pt x="36" y="90"/>
                </a:lnTo>
                <a:lnTo>
                  <a:pt x="40" y="84"/>
                </a:lnTo>
                <a:lnTo>
                  <a:pt x="45" y="80"/>
                </a:lnTo>
                <a:lnTo>
                  <a:pt x="51" y="76"/>
                </a:lnTo>
                <a:lnTo>
                  <a:pt x="57" y="73"/>
                </a:lnTo>
                <a:lnTo>
                  <a:pt x="61" y="71"/>
                </a:lnTo>
                <a:lnTo>
                  <a:pt x="66" y="65"/>
                </a:lnTo>
                <a:lnTo>
                  <a:pt x="74" y="63"/>
                </a:lnTo>
                <a:lnTo>
                  <a:pt x="80" y="59"/>
                </a:lnTo>
                <a:lnTo>
                  <a:pt x="85" y="57"/>
                </a:lnTo>
                <a:lnTo>
                  <a:pt x="93" y="52"/>
                </a:lnTo>
                <a:lnTo>
                  <a:pt x="99" y="50"/>
                </a:lnTo>
                <a:lnTo>
                  <a:pt x="106" y="46"/>
                </a:lnTo>
                <a:lnTo>
                  <a:pt x="112" y="42"/>
                </a:lnTo>
                <a:lnTo>
                  <a:pt x="121" y="40"/>
                </a:lnTo>
                <a:lnTo>
                  <a:pt x="127" y="37"/>
                </a:lnTo>
                <a:lnTo>
                  <a:pt x="135" y="35"/>
                </a:lnTo>
                <a:lnTo>
                  <a:pt x="142" y="31"/>
                </a:lnTo>
                <a:lnTo>
                  <a:pt x="150" y="29"/>
                </a:lnTo>
                <a:lnTo>
                  <a:pt x="157" y="25"/>
                </a:lnTo>
                <a:lnTo>
                  <a:pt x="165" y="23"/>
                </a:lnTo>
                <a:lnTo>
                  <a:pt x="173" y="19"/>
                </a:lnTo>
                <a:lnTo>
                  <a:pt x="180" y="17"/>
                </a:lnTo>
                <a:lnTo>
                  <a:pt x="188" y="17"/>
                </a:lnTo>
                <a:lnTo>
                  <a:pt x="197" y="16"/>
                </a:lnTo>
                <a:lnTo>
                  <a:pt x="203" y="12"/>
                </a:lnTo>
                <a:lnTo>
                  <a:pt x="212" y="12"/>
                </a:lnTo>
                <a:lnTo>
                  <a:pt x="220" y="8"/>
                </a:lnTo>
                <a:lnTo>
                  <a:pt x="228" y="8"/>
                </a:lnTo>
                <a:lnTo>
                  <a:pt x="233" y="6"/>
                </a:lnTo>
                <a:lnTo>
                  <a:pt x="241" y="6"/>
                </a:lnTo>
                <a:lnTo>
                  <a:pt x="249" y="4"/>
                </a:lnTo>
                <a:lnTo>
                  <a:pt x="258" y="4"/>
                </a:lnTo>
                <a:lnTo>
                  <a:pt x="264" y="0"/>
                </a:lnTo>
                <a:lnTo>
                  <a:pt x="271" y="0"/>
                </a:lnTo>
                <a:lnTo>
                  <a:pt x="279" y="0"/>
                </a:lnTo>
                <a:lnTo>
                  <a:pt x="287" y="0"/>
                </a:lnTo>
                <a:lnTo>
                  <a:pt x="292" y="0"/>
                </a:lnTo>
                <a:lnTo>
                  <a:pt x="300" y="0"/>
                </a:lnTo>
                <a:lnTo>
                  <a:pt x="307" y="0"/>
                </a:lnTo>
                <a:lnTo>
                  <a:pt x="313" y="0"/>
                </a:lnTo>
                <a:lnTo>
                  <a:pt x="319" y="0"/>
                </a:lnTo>
                <a:lnTo>
                  <a:pt x="325" y="2"/>
                </a:lnTo>
                <a:lnTo>
                  <a:pt x="325" y="6"/>
                </a:lnTo>
                <a:lnTo>
                  <a:pt x="326" y="12"/>
                </a:lnTo>
                <a:lnTo>
                  <a:pt x="325" y="16"/>
                </a:lnTo>
                <a:lnTo>
                  <a:pt x="325" y="19"/>
                </a:lnTo>
                <a:lnTo>
                  <a:pt x="319" y="23"/>
                </a:lnTo>
                <a:lnTo>
                  <a:pt x="313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50" name="Freeform 15"/>
          <p:cNvSpPr>
            <a:spLocks/>
          </p:cNvSpPr>
          <p:nvPr/>
        </p:nvSpPr>
        <p:spPr bwMode="auto">
          <a:xfrm>
            <a:off x="1017503" y="6554872"/>
            <a:ext cx="147294" cy="208952"/>
          </a:xfrm>
          <a:custGeom>
            <a:avLst/>
            <a:gdLst>
              <a:gd name="T0" fmla="*/ 2147483646 w 173"/>
              <a:gd name="T1" fmla="*/ 2147483646 h 244"/>
              <a:gd name="T2" fmla="*/ 2147483646 w 173"/>
              <a:gd name="T3" fmla="*/ 2147483646 h 244"/>
              <a:gd name="T4" fmla="*/ 2147483646 w 173"/>
              <a:gd name="T5" fmla="*/ 2147483646 h 244"/>
              <a:gd name="T6" fmla="*/ 2147483646 w 173"/>
              <a:gd name="T7" fmla="*/ 2147483646 h 244"/>
              <a:gd name="T8" fmla="*/ 2147483646 w 173"/>
              <a:gd name="T9" fmla="*/ 2147483646 h 244"/>
              <a:gd name="T10" fmla="*/ 2147483646 w 173"/>
              <a:gd name="T11" fmla="*/ 2147483646 h 244"/>
              <a:gd name="T12" fmla="*/ 2147483646 w 173"/>
              <a:gd name="T13" fmla="*/ 2147483646 h 244"/>
              <a:gd name="T14" fmla="*/ 2147483646 w 173"/>
              <a:gd name="T15" fmla="*/ 2147483646 h 244"/>
              <a:gd name="T16" fmla="*/ 2147483646 w 173"/>
              <a:gd name="T17" fmla="*/ 2147483646 h 244"/>
              <a:gd name="T18" fmla="*/ 2147483646 w 173"/>
              <a:gd name="T19" fmla="*/ 2147483646 h 244"/>
              <a:gd name="T20" fmla="*/ 2147483646 w 173"/>
              <a:gd name="T21" fmla="*/ 2147483646 h 244"/>
              <a:gd name="T22" fmla="*/ 2147483646 w 173"/>
              <a:gd name="T23" fmla="*/ 2147483646 h 244"/>
              <a:gd name="T24" fmla="*/ 2147483646 w 173"/>
              <a:gd name="T25" fmla="*/ 2147483646 h 244"/>
              <a:gd name="T26" fmla="*/ 2147483646 w 173"/>
              <a:gd name="T27" fmla="*/ 2147483646 h 244"/>
              <a:gd name="T28" fmla="*/ 2147483646 w 173"/>
              <a:gd name="T29" fmla="*/ 2147483646 h 244"/>
              <a:gd name="T30" fmla="*/ 2147483646 w 173"/>
              <a:gd name="T31" fmla="*/ 2147483646 h 244"/>
              <a:gd name="T32" fmla="*/ 2147483646 w 173"/>
              <a:gd name="T33" fmla="*/ 2147483646 h 244"/>
              <a:gd name="T34" fmla="*/ 2147483646 w 173"/>
              <a:gd name="T35" fmla="*/ 2147483646 h 244"/>
              <a:gd name="T36" fmla="*/ 2147483646 w 173"/>
              <a:gd name="T37" fmla="*/ 2147483646 h 244"/>
              <a:gd name="T38" fmla="*/ 2147483646 w 173"/>
              <a:gd name="T39" fmla="*/ 2147483646 h 244"/>
              <a:gd name="T40" fmla="*/ 2147483646 w 173"/>
              <a:gd name="T41" fmla="*/ 2147483646 h 244"/>
              <a:gd name="T42" fmla="*/ 2147483646 w 173"/>
              <a:gd name="T43" fmla="*/ 2147483646 h 244"/>
              <a:gd name="T44" fmla="*/ 2147483646 w 173"/>
              <a:gd name="T45" fmla="*/ 2147483646 h 244"/>
              <a:gd name="T46" fmla="*/ 2147483646 w 173"/>
              <a:gd name="T47" fmla="*/ 2147483646 h 244"/>
              <a:gd name="T48" fmla="*/ 2147483646 w 173"/>
              <a:gd name="T49" fmla="*/ 2147483646 h 244"/>
              <a:gd name="T50" fmla="*/ 2147483646 w 173"/>
              <a:gd name="T51" fmla="*/ 2147483646 h 244"/>
              <a:gd name="T52" fmla="*/ 2147483646 w 173"/>
              <a:gd name="T53" fmla="*/ 2147483646 h 244"/>
              <a:gd name="T54" fmla="*/ 2147483646 w 173"/>
              <a:gd name="T55" fmla="*/ 2147483646 h 244"/>
              <a:gd name="T56" fmla="*/ 0 w 173"/>
              <a:gd name="T57" fmla="*/ 2147483646 h 244"/>
              <a:gd name="T58" fmla="*/ 0 w 173"/>
              <a:gd name="T59" fmla="*/ 2147483646 h 244"/>
              <a:gd name="T60" fmla="*/ 2147483646 w 173"/>
              <a:gd name="T61" fmla="*/ 2147483646 h 244"/>
              <a:gd name="T62" fmla="*/ 2147483646 w 173"/>
              <a:gd name="T63" fmla="*/ 2147483646 h 244"/>
              <a:gd name="T64" fmla="*/ 2147483646 w 173"/>
              <a:gd name="T65" fmla="*/ 2147483646 h 244"/>
              <a:gd name="T66" fmla="*/ 2147483646 w 173"/>
              <a:gd name="T67" fmla="*/ 2147483646 h 244"/>
              <a:gd name="T68" fmla="*/ 2147483646 w 173"/>
              <a:gd name="T69" fmla="*/ 2147483646 h 244"/>
              <a:gd name="T70" fmla="*/ 2147483646 w 173"/>
              <a:gd name="T71" fmla="*/ 2147483646 h 244"/>
              <a:gd name="T72" fmla="*/ 2147483646 w 173"/>
              <a:gd name="T73" fmla="*/ 2147483646 h 244"/>
              <a:gd name="T74" fmla="*/ 2147483646 w 173"/>
              <a:gd name="T75" fmla="*/ 2147483646 h 244"/>
              <a:gd name="T76" fmla="*/ 2147483646 w 173"/>
              <a:gd name="T77" fmla="*/ 2147483646 h 244"/>
              <a:gd name="T78" fmla="*/ 2147483646 w 173"/>
              <a:gd name="T79" fmla="*/ 2147483646 h 244"/>
              <a:gd name="T80" fmla="*/ 2147483646 w 173"/>
              <a:gd name="T81" fmla="*/ 2147483646 h 244"/>
              <a:gd name="T82" fmla="*/ 2147483646 w 173"/>
              <a:gd name="T83" fmla="*/ 2147483646 h 244"/>
              <a:gd name="T84" fmla="*/ 2147483646 w 173"/>
              <a:gd name="T85" fmla="*/ 2147483646 h 244"/>
              <a:gd name="T86" fmla="*/ 2147483646 w 173"/>
              <a:gd name="T87" fmla="*/ 2147483646 h 244"/>
              <a:gd name="T88" fmla="*/ 2147483646 w 173"/>
              <a:gd name="T89" fmla="*/ 2147483646 h 244"/>
              <a:gd name="T90" fmla="*/ 2147483646 w 173"/>
              <a:gd name="T91" fmla="*/ 2147483646 h 244"/>
              <a:gd name="T92" fmla="*/ 2147483646 w 173"/>
              <a:gd name="T93" fmla="*/ 2147483646 h 244"/>
              <a:gd name="T94" fmla="*/ 2147483646 w 173"/>
              <a:gd name="T95" fmla="*/ 2147483646 h 244"/>
              <a:gd name="T96" fmla="*/ 2147483646 w 173"/>
              <a:gd name="T97" fmla="*/ 2147483646 h 244"/>
              <a:gd name="T98" fmla="*/ 2147483646 w 173"/>
              <a:gd name="T99" fmla="*/ 2147483646 h 244"/>
              <a:gd name="T100" fmla="*/ 2147483646 w 173"/>
              <a:gd name="T101" fmla="*/ 2147483646 h 244"/>
              <a:gd name="T102" fmla="*/ 2147483646 w 173"/>
              <a:gd name="T103" fmla="*/ 2147483646 h 244"/>
              <a:gd name="T104" fmla="*/ 2147483646 w 173"/>
              <a:gd name="T105" fmla="*/ 0 h 244"/>
              <a:gd name="T106" fmla="*/ 2147483646 w 173"/>
              <a:gd name="T107" fmla="*/ 2147483646 h 2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3"/>
              <a:gd name="T163" fmla="*/ 0 h 244"/>
              <a:gd name="T164" fmla="*/ 173 w 173"/>
              <a:gd name="T165" fmla="*/ 244 h 2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3" h="244">
                <a:moveTo>
                  <a:pt x="42" y="2"/>
                </a:moveTo>
                <a:lnTo>
                  <a:pt x="48" y="6"/>
                </a:lnTo>
                <a:lnTo>
                  <a:pt x="57" y="6"/>
                </a:lnTo>
                <a:lnTo>
                  <a:pt x="65" y="8"/>
                </a:lnTo>
                <a:lnTo>
                  <a:pt x="76" y="11"/>
                </a:lnTo>
                <a:lnTo>
                  <a:pt x="86" y="13"/>
                </a:lnTo>
                <a:lnTo>
                  <a:pt x="95" y="17"/>
                </a:lnTo>
                <a:lnTo>
                  <a:pt x="105" y="19"/>
                </a:lnTo>
                <a:lnTo>
                  <a:pt x="116" y="25"/>
                </a:lnTo>
                <a:lnTo>
                  <a:pt x="124" y="27"/>
                </a:lnTo>
                <a:lnTo>
                  <a:pt x="133" y="32"/>
                </a:lnTo>
                <a:lnTo>
                  <a:pt x="141" y="38"/>
                </a:lnTo>
                <a:lnTo>
                  <a:pt x="149" y="44"/>
                </a:lnTo>
                <a:lnTo>
                  <a:pt x="154" y="50"/>
                </a:lnTo>
                <a:lnTo>
                  <a:pt x="160" y="57"/>
                </a:lnTo>
                <a:lnTo>
                  <a:pt x="164" y="65"/>
                </a:lnTo>
                <a:lnTo>
                  <a:pt x="168" y="74"/>
                </a:lnTo>
                <a:lnTo>
                  <a:pt x="169" y="84"/>
                </a:lnTo>
                <a:lnTo>
                  <a:pt x="171" y="93"/>
                </a:lnTo>
                <a:lnTo>
                  <a:pt x="173" y="101"/>
                </a:lnTo>
                <a:lnTo>
                  <a:pt x="173" y="110"/>
                </a:lnTo>
                <a:lnTo>
                  <a:pt x="173" y="118"/>
                </a:lnTo>
                <a:lnTo>
                  <a:pt x="173" y="126"/>
                </a:lnTo>
                <a:lnTo>
                  <a:pt x="173" y="135"/>
                </a:lnTo>
                <a:lnTo>
                  <a:pt x="173" y="143"/>
                </a:lnTo>
                <a:lnTo>
                  <a:pt x="169" y="148"/>
                </a:lnTo>
                <a:lnTo>
                  <a:pt x="168" y="156"/>
                </a:lnTo>
                <a:lnTo>
                  <a:pt x="166" y="162"/>
                </a:lnTo>
                <a:lnTo>
                  <a:pt x="164" y="169"/>
                </a:lnTo>
                <a:lnTo>
                  <a:pt x="160" y="175"/>
                </a:lnTo>
                <a:lnTo>
                  <a:pt x="156" y="181"/>
                </a:lnTo>
                <a:lnTo>
                  <a:pt x="152" y="186"/>
                </a:lnTo>
                <a:lnTo>
                  <a:pt x="149" y="192"/>
                </a:lnTo>
                <a:lnTo>
                  <a:pt x="143" y="198"/>
                </a:lnTo>
                <a:lnTo>
                  <a:pt x="139" y="202"/>
                </a:lnTo>
                <a:lnTo>
                  <a:pt x="133" y="207"/>
                </a:lnTo>
                <a:lnTo>
                  <a:pt x="128" y="211"/>
                </a:lnTo>
                <a:lnTo>
                  <a:pt x="122" y="215"/>
                </a:lnTo>
                <a:lnTo>
                  <a:pt x="116" y="219"/>
                </a:lnTo>
                <a:lnTo>
                  <a:pt x="109" y="223"/>
                </a:lnTo>
                <a:lnTo>
                  <a:pt x="103" y="226"/>
                </a:lnTo>
                <a:lnTo>
                  <a:pt x="95" y="228"/>
                </a:lnTo>
                <a:lnTo>
                  <a:pt x="88" y="230"/>
                </a:lnTo>
                <a:lnTo>
                  <a:pt x="82" y="234"/>
                </a:lnTo>
                <a:lnTo>
                  <a:pt x="73" y="236"/>
                </a:lnTo>
                <a:lnTo>
                  <a:pt x="65" y="240"/>
                </a:lnTo>
                <a:lnTo>
                  <a:pt x="57" y="240"/>
                </a:lnTo>
                <a:lnTo>
                  <a:pt x="48" y="242"/>
                </a:lnTo>
                <a:lnTo>
                  <a:pt x="42" y="244"/>
                </a:lnTo>
                <a:lnTo>
                  <a:pt x="33" y="244"/>
                </a:lnTo>
                <a:lnTo>
                  <a:pt x="25" y="242"/>
                </a:lnTo>
                <a:lnTo>
                  <a:pt x="18" y="240"/>
                </a:lnTo>
                <a:lnTo>
                  <a:pt x="14" y="238"/>
                </a:lnTo>
                <a:lnTo>
                  <a:pt x="8" y="232"/>
                </a:lnTo>
                <a:lnTo>
                  <a:pt x="6" y="228"/>
                </a:lnTo>
                <a:lnTo>
                  <a:pt x="2" y="223"/>
                </a:lnTo>
                <a:lnTo>
                  <a:pt x="0" y="217"/>
                </a:lnTo>
                <a:lnTo>
                  <a:pt x="0" y="209"/>
                </a:lnTo>
                <a:lnTo>
                  <a:pt x="0" y="204"/>
                </a:lnTo>
                <a:lnTo>
                  <a:pt x="0" y="198"/>
                </a:lnTo>
                <a:lnTo>
                  <a:pt x="6" y="194"/>
                </a:lnTo>
                <a:lnTo>
                  <a:pt x="8" y="188"/>
                </a:lnTo>
                <a:lnTo>
                  <a:pt x="14" y="183"/>
                </a:lnTo>
                <a:lnTo>
                  <a:pt x="19" y="181"/>
                </a:lnTo>
                <a:lnTo>
                  <a:pt x="27" y="179"/>
                </a:lnTo>
                <a:lnTo>
                  <a:pt x="37" y="175"/>
                </a:lnTo>
                <a:lnTo>
                  <a:pt x="44" y="175"/>
                </a:lnTo>
                <a:lnTo>
                  <a:pt x="54" y="171"/>
                </a:lnTo>
                <a:lnTo>
                  <a:pt x="63" y="169"/>
                </a:lnTo>
                <a:lnTo>
                  <a:pt x="71" y="166"/>
                </a:lnTo>
                <a:lnTo>
                  <a:pt x="80" y="164"/>
                </a:lnTo>
                <a:lnTo>
                  <a:pt x="88" y="158"/>
                </a:lnTo>
                <a:lnTo>
                  <a:pt x="95" y="154"/>
                </a:lnTo>
                <a:lnTo>
                  <a:pt x="101" y="148"/>
                </a:lnTo>
                <a:lnTo>
                  <a:pt x="107" y="143"/>
                </a:lnTo>
                <a:lnTo>
                  <a:pt x="111" y="135"/>
                </a:lnTo>
                <a:lnTo>
                  <a:pt x="116" y="128"/>
                </a:lnTo>
                <a:lnTo>
                  <a:pt x="116" y="118"/>
                </a:lnTo>
                <a:lnTo>
                  <a:pt x="118" y="110"/>
                </a:lnTo>
                <a:lnTo>
                  <a:pt x="116" y="105"/>
                </a:lnTo>
                <a:lnTo>
                  <a:pt x="116" y="99"/>
                </a:lnTo>
                <a:lnTo>
                  <a:pt x="116" y="93"/>
                </a:lnTo>
                <a:lnTo>
                  <a:pt x="116" y="89"/>
                </a:lnTo>
                <a:lnTo>
                  <a:pt x="111" y="80"/>
                </a:lnTo>
                <a:lnTo>
                  <a:pt x="109" y="74"/>
                </a:lnTo>
                <a:lnTo>
                  <a:pt x="105" y="69"/>
                </a:lnTo>
                <a:lnTo>
                  <a:pt x="101" y="65"/>
                </a:lnTo>
                <a:lnTo>
                  <a:pt x="95" y="59"/>
                </a:lnTo>
                <a:lnTo>
                  <a:pt x="90" y="55"/>
                </a:lnTo>
                <a:lnTo>
                  <a:pt x="84" y="53"/>
                </a:lnTo>
                <a:lnTo>
                  <a:pt x="80" y="50"/>
                </a:lnTo>
                <a:lnTo>
                  <a:pt x="73" y="46"/>
                </a:lnTo>
                <a:lnTo>
                  <a:pt x="67" y="44"/>
                </a:lnTo>
                <a:lnTo>
                  <a:pt x="59" y="42"/>
                </a:lnTo>
                <a:lnTo>
                  <a:pt x="54" y="40"/>
                </a:lnTo>
                <a:lnTo>
                  <a:pt x="46" y="38"/>
                </a:lnTo>
                <a:lnTo>
                  <a:pt x="40" y="36"/>
                </a:lnTo>
                <a:lnTo>
                  <a:pt x="35" y="34"/>
                </a:lnTo>
                <a:lnTo>
                  <a:pt x="29" y="32"/>
                </a:lnTo>
                <a:lnTo>
                  <a:pt x="23" y="27"/>
                </a:lnTo>
                <a:lnTo>
                  <a:pt x="19" y="21"/>
                </a:lnTo>
                <a:lnTo>
                  <a:pt x="18" y="15"/>
                </a:lnTo>
                <a:lnTo>
                  <a:pt x="19" y="11"/>
                </a:lnTo>
                <a:lnTo>
                  <a:pt x="23" y="6"/>
                </a:lnTo>
                <a:lnTo>
                  <a:pt x="27" y="2"/>
                </a:lnTo>
                <a:lnTo>
                  <a:pt x="33" y="0"/>
                </a:lnTo>
                <a:lnTo>
                  <a:pt x="4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51" name="AutoShape 5"/>
          <p:cNvSpPr>
            <a:spLocks noChangeAspect="1" noChangeArrowheads="1" noTextEdit="1"/>
          </p:cNvSpPr>
          <p:nvPr/>
        </p:nvSpPr>
        <p:spPr bwMode="auto">
          <a:xfrm>
            <a:off x="4079875" y="1125538"/>
            <a:ext cx="175418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52" name="Freeform 8"/>
          <p:cNvSpPr>
            <a:spLocks/>
          </p:cNvSpPr>
          <p:nvPr/>
        </p:nvSpPr>
        <p:spPr bwMode="auto">
          <a:xfrm>
            <a:off x="4872039" y="2950367"/>
            <a:ext cx="750174" cy="640560"/>
          </a:xfrm>
          <a:custGeom>
            <a:avLst/>
            <a:gdLst>
              <a:gd name="T0" fmla="*/ 2147483646 w 602"/>
              <a:gd name="T1" fmla="*/ 2147483646 h 550"/>
              <a:gd name="T2" fmla="*/ 2147483646 w 602"/>
              <a:gd name="T3" fmla="*/ 2147483646 h 550"/>
              <a:gd name="T4" fmla="*/ 2147483646 w 602"/>
              <a:gd name="T5" fmla="*/ 2147483646 h 550"/>
              <a:gd name="T6" fmla="*/ 2147483646 w 602"/>
              <a:gd name="T7" fmla="*/ 2147483646 h 550"/>
              <a:gd name="T8" fmla="*/ 2147483646 w 602"/>
              <a:gd name="T9" fmla="*/ 2147483646 h 550"/>
              <a:gd name="T10" fmla="*/ 2147483646 w 602"/>
              <a:gd name="T11" fmla="*/ 2147483646 h 550"/>
              <a:gd name="T12" fmla="*/ 2147483646 w 602"/>
              <a:gd name="T13" fmla="*/ 2147483646 h 550"/>
              <a:gd name="T14" fmla="*/ 2147483646 w 602"/>
              <a:gd name="T15" fmla="*/ 2147483646 h 550"/>
              <a:gd name="T16" fmla="*/ 2147483646 w 602"/>
              <a:gd name="T17" fmla="*/ 2147483646 h 550"/>
              <a:gd name="T18" fmla="*/ 2147483646 w 602"/>
              <a:gd name="T19" fmla="*/ 2147483646 h 550"/>
              <a:gd name="T20" fmla="*/ 2147483646 w 602"/>
              <a:gd name="T21" fmla="*/ 2147483646 h 550"/>
              <a:gd name="T22" fmla="*/ 2147483646 w 602"/>
              <a:gd name="T23" fmla="*/ 2147483646 h 550"/>
              <a:gd name="T24" fmla="*/ 2147483646 w 602"/>
              <a:gd name="T25" fmla="*/ 2147483646 h 550"/>
              <a:gd name="T26" fmla="*/ 2147483646 w 602"/>
              <a:gd name="T27" fmla="*/ 2147483646 h 550"/>
              <a:gd name="T28" fmla="*/ 2147483646 w 602"/>
              <a:gd name="T29" fmla="*/ 2147483646 h 550"/>
              <a:gd name="T30" fmla="*/ 2147483646 w 602"/>
              <a:gd name="T31" fmla="*/ 2147483646 h 550"/>
              <a:gd name="T32" fmla="*/ 2147483646 w 602"/>
              <a:gd name="T33" fmla="*/ 2147483646 h 550"/>
              <a:gd name="T34" fmla="*/ 2147483646 w 602"/>
              <a:gd name="T35" fmla="*/ 2147483646 h 550"/>
              <a:gd name="T36" fmla="*/ 2147483646 w 602"/>
              <a:gd name="T37" fmla="*/ 2147483646 h 550"/>
              <a:gd name="T38" fmla="*/ 2147483646 w 602"/>
              <a:gd name="T39" fmla="*/ 2147483646 h 550"/>
              <a:gd name="T40" fmla="*/ 2147483646 w 602"/>
              <a:gd name="T41" fmla="*/ 2147483646 h 550"/>
              <a:gd name="T42" fmla="*/ 2147483646 w 602"/>
              <a:gd name="T43" fmla="*/ 2147483646 h 550"/>
              <a:gd name="T44" fmla="*/ 2147483646 w 602"/>
              <a:gd name="T45" fmla="*/ 2147483646 h 550"/>
              <a:gd name="T46" fmla="*/ 2147483646 w 602"/>
              <a:gd name="T47" fmla="*/ 2147483646 h 550"/>
              <a:gd name="T48" fmla="*/ 2147483646 w 602"/>
              <a:gd name="T49" fmla="*/ 2147483646 h 550"/>
              <a:gd name="T50" fmla="*/ 2147483646 w 602"/>
              <a:gd name="T51" fmla="*/ 2147483646 h 550"/>
              <a:gd name="T52" fmla="*/ 2147483646 w 602"/>
              <a:gd name="T53" fmla="*/ 2147483646 h 550"/>
              <a:gd name="T54" fmla="*/ 2147483646 w 602"/>
              <a:gd name="T55" fmla="*/ 2147483646 h 550"/>
              <a:gd name="T56" fmla="*/ 2147483646 w 602"/>
              <a:gd name="T57" fmla="*/ 2147483646 h 550"/>
              <a:gd name="T58" fmla="*/ 2147483646 w 602"/>
              <a:gd name="T59" fmla="*/ 2147483646 h 550"/>
              <a:gd name="T60" fmla="*/ 2147483646 w 602"/>
              <a:gd name="T61" fmla="*/ 2147483646 h 550"/>
              <a:gd name="T62" fmla="*/ 2147483646 w 602"/>
              <a:gd name="T63" fmla="*/ 2147483646 h 550"/>
              <a:gd name="T64" fmla="*/ 2147483646 w 602"/>
              <a:gd name="T65" fmla="*/ 2147483646 h 550"/>
              <a:gd name="T66" fmla="*/ 2147483646 w 602"/>
              <a:gd name="T67" fmla="*/ 2147483646 h 550"/>
              <a:gd name="T68" fmla="*/ 2147483646 w 602"/>
              <a:gd name="T69" fmla="*/ 2147483646 h 550"/>
              <a:gd name="T70" fmla="*/ 2147483646 w 602"/>
              <a:gd name="T71" fmla="*/ 2147483646 h 550"/>
              <a:gd name="T72" fmla="*/ 2147483646 w 602"/>
              <a:gd name="T73" fmla="*/ 0 h 550"/>
              <a:gd name="T74" fmla="*/ 2147483646 w 602"/>
              <a:gd name="T75" fmla="*/ 2147483646 h 550"/>
              <a:gd name="T76" fmla="*/ 2147483646 w 602"/>
              <a:gd name="T77" fmla="*/ 2147483646 h 550"/>
              <a:gd name="T78" fmla="*/ 2147483646 w 602"/>
              <a:gd name="T79" fmla="*/ 2147483646 h 550"/>
              <a:gd name="T80" fmla="*/ 2147483646 w 602"/>
              <a:gd name="T81" fmla="*/ 2147483646 h 550"/>
              <a:gd name="T82" fmla="*/ 2147483646 w 602"/>
              <a:gd name="T83" fmla="*/ 2147483646 h 550"/>
              <a:gd name="T84" fmla="*/ 2147483646 w 602"/>
              <a:gd name="T85" fmla="*/ 2147483646 h 550"/>
              <a:gd name="T86" fmla="*/ 2147483646 w 602"/>
              <a:gd name="T87" fmla="*/ 2147483646 h 550"/>
              <a:gd name="T88" fmla="*/ 2147483646 w 602"/>
              <a:gd name="T89" fmla="*/ 2147483646 h 550"/>
              <a:gd name="T90" fmla="*/ 2147483646 w 602"/>
              <a:gd name="T91" fmla="*/ 2147483646 h 550"/>
              <a:gd name="T92" fmla="*/ 2147483646 w 602"/>
              <a:gd name="T93" fmla="*/ 2147483646 h 550"/>
              <a:gd name="T94" fmla="*/ 2147483646 w 602"/>
              <a:gd name="T95" fmla="*/ 2147483646 h 550"/>
              <a:gd name="T96" fmla="*/ 2147483646 w 602"/>
              <a:gd name="T97" fmla="*/ 2147483646 h 550"/>
              <a:gd name="T98" fmla="*/ 2147483646 w 602"/>
              <a:gd name="T99" fmla="*/ 2147483646 h 550"/>
              <a:gd name="T100" fmla="*/ 2147483646 w 602"/>
              <a:gd name="T101" fmla="*/ 2147483646 h 550"/>
              <a:gd name="T102" fmla="*/ 2147483646 w 602"/>
              <a:gd name="T103" fmla="*/ 2147483646 h 550"/>
              <a:gd name="T104" fmla="*/ 2147483646 w 602"/>
              <a:gd name="T105" fmla="*/ 2147483646 h 550"/>
              <a:gd name="T106" fmla="*/ 2147483646 w 602"/>
              <a:gd name="T107" fmla="*/ 2147483646 h 550"/>
              <a:gd name="T108" fmla="*/ 2147483646 w 602"/>
              <a:gd name="T109" fmla="*/ 2147483646 h 550"/>
              <a:gd name="T110" fmla="*/ 2147483646 w 602"/>
              <a:gd name="T111" fmla="*/ 2147483646 h 550"/>
              <a:gd name="T112" fmla="*/ 2147483646 w 602"/>
              <a:gd name="T113" fmla="*/ 2147483646 h 550"/>
              <a:gd name="T114" fmla="*/ 2147483646 w 602"/>
              <a:gd name="T115" fmla="*/ 2147483646 h 550"/>
              <a:gd name="T116" fmla="*/ 2147483646 w 602"/>
              <a:gd name="T117" fmla="*/ 2147483646 h 550"/>
              <a:gd name="T118" fmla="*/ 2147483646 w 602"/>
              <a:gd name="T119" fmla="*/ 2147483646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2"/>
              <a:gd name="T181" fmla="*/ 0 h 550"/>
              <a:gd name="T182" fmla="*/ 602 w 602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2" h="550">
                <a:moveTo>
                  <a:pt x="545" y="310"/>
                </a:moveTo>
                <a:lnTo>
                  <a:pt x="547" y="305"/>
                </a:lnTo>
                <a:lnTo>
                  <a:pt x="553" y="299"/>
                </a:lnTo>
                <a:lnTo>
                  <a:pt x="555" y="293"/>
                </a:lnTo>
                <a:lnTo>
                  <a:pt x="560" y="289"/>
                </a:lnTo>
                <a:lnTo>
                  <a:pt x="566" y="284"/>
                </a:lnTo>
                <a:lnTo>
                  <a:pt x="570" y="282"/>
                </a:lnTo>
                <a:lnTo>
                  <a:pt x="581" y="276"/>
                </a:lnTo>
                <a:lnTo>
                  <a:pt x="589" y="276"/>
                </a:lnTo>
                <a:lnTo>
                  <a:pt x="594" y="276"/>
                </a:lnTo>
                <a:lnTo>
                  <a:pt x="598" y="282"/>
                </a:lnTo>
                <a:lnTo>
                  <a:pt x="598" y="286"/>
                </a:lnTo>
                <a:lnTo>
                  <a:pt x="600" y="291"/>
                </a:lnTo>
                <a:lnTo>
                  <a:pt x="600" y="295"/>
                </a:lnTo>
                <a:lnTo>
                  <a:pt x="602" y="303"/>
                </a:lnTo>
                <a:lnTo>
                  <a:pt x="602" y="307"/>
                </a:lnTo>
                <a:lnTo>
                  <a:pt x="602" y="312"/>
                </a:lnTo>
                <a:lnTo>
                  <a:pt x="600" y="318"/>
                </a:lnTo>
                <a:lnTo>
                  <a:pt x="600" y="324"/>
                </a:lnTo>
                <a:lnTo>
                  <a:pt x="594" y="333"/>
                </a:lnTo>
                <a:lnTo>
                  <a:pt x="587" y="343"/>
                </a:lnTo>
                <a:lnTo>
                  <a:pt x="577" y="350"/>
                </a:lnTo>
                <a:lnTo>
                  <a:pt x="568" y="360"/>
                </a:lnTo>
                <a:lnTo>
                  <a:pt x="562" y="364"/>
                </a:lnTo>
                <a:lnTo>
                  <a:pt x="556" y="369"/>
                </a:lnTo>
                <a:lnTo>
                  <a:pt x="553" y="373"/>
                </a:lnTo>
                <a:lnTo>
                  <a:pt x="547" y="379"/>
                </a:lnTo>
                <a:lnTo>
                  <a:pt x="541" y="381"/>
                </a:lnTo>
                <a:lnTo>
                  <a:pt x="536" y="386"/>
                </a:lnTo>
                <a:lnTo>
                  <a:pt x="530" y="390"/>
                </a:lnTo>
                <a:lnTo>
                  <a:pt x="524" y="394"/>
                </a:lnTo>
                <a:lnTo>
                  <a:pt x="518" y="400"/>
                </a:lnTo>
                <a:lnTo>
                  <a:pt x="513" y="404"/>
                </a:lnTo>
                <a:lnTo>
                  <a:pt x="509" y="411"/>
                </a:lnTo>
                <a:lnTo>
                  <a:pt x="505" y="415"/>
                </a:lnTo>
                <a:lnTo>
                  <a:pt x="501" y="421"/>
                </a:lnTo>
                <a:lnTo>
                  <a:pt x="496" y="426"/>
                </a:lnTo>
                <a:lnTo>
                  <a:pt x="494" y="432"/>
                </a:lnTo>
                <a:lnTo>
                  <a:pt x="490" y="440"/>
                </a:lnTo>
                <a:lnTo>
                  <a:pt x="488" y="445"/>
                </a:lnTo>
                <a:lnTo>
                  <a:pt x="488" y="453"/>
                </a:lnTo>
                <a:lnTo>
                  <a:pt x="486" y="462"/>
                </a:lnTo>
                <a:lnTo>
                  <a:pt x="486" y="470"/>
                </a:lnTo>
                <a:lnTo>
                  <a:pt x="484" y="478"/>
                </a:lnTo>
                <a:lnTo>
                  <a:pt x="484" y="485"/>
                </a:lnTo>
                <a:lnTo>
                  <a:pt x="482" y="491"/>
                </a:lnTo>
                <a:lnTo>
                  <a:pt x="482" y="499"/>
                </a:lnTo>
                <a:lnTo>
                  <a:pt x="479" y="504"/>
                </a:lnTo>
                <a:lnTo>
                  <a:pt x="477" y="510"/>
                </a:lnTo>
                <a:lnTo>
                  <a:pt x="471" y="516"/>
                </a:lnTo>
                <a:lnTo>
                  <a:pt x="469" y="521"/>
                </a:lnTo>
                <a:lnTo>
                  <a:pt x="461" y="531"/>
                </a:lnTo>
                <a:lnTo>
                  <a:pt x="452" y="539"/>
                </a:lnTo>
                <a:lnTo>
                  <a:pt x="446" y="542"/>
                </a:lnTo>
                <a:lnTo>
                  <a:pt x="442" y="544"/>
                </a:lnTo>
                <a:lnTo>
                  <a:pt x="437" y="546"/>
                </a:lnTo>
                <a:lnTo>
                  <a:pt x="431" y="550"/>
                </a:lnTo>
                <a:lnTo>
                  <a:pt x="425" y="550"/>
                </a:lnTo>
                <a:lnTo>
                  <a:pt x="420" y="550"/>
                </a:lnTo>
                <a:lnTo>
                  <a:pt x="414" y="550"/>
                </a:lnTo>
                <a:lnTo>
                  <a:pt x="408" y="550"/>
                </a:lnTo>
                <a:lnTo>
                  <a:pt x="403" y="550"/>
                </a:lnTo>
                <a:lnTo>
                  <a:pt x="397" y="550"/>
                </a:lnTo>
                <a:lnTo>
                  <a:pt x="391" y="548"/>
                </a:lnTo>
                <a:lnTo>
                  <a:pt x="387" y="546"/>
                </a:lnTo>
                <a:lnTo>
                  <a:pt x="378" y="540"/>
                </a:lnTo>
                <a:lnTo>
                  <a:pt x="368" y="533"/>
                </a:lnTo>
                <a:lnTo>
                  <a:pt x="365" y="529"/>
                </a:lnTo>
                <a:lnTo>
                  <a:pt x="361" y="523"/>
                </a:lnTo>
                <a:lnTo>
                  <a:pt x="357" y="518"/>
                </a:lnTo>
                <a:lnTo>
                  <a:pt x="357" y="514"/>
                </a:lnTo>
                <a:lnTo>
                  <a:pt x="353" y="506"/>
                </a:lnTo>
                <a:lnTo>
                  <a:pt x="351" y="501"/>
                </a:lnTo>
                <a:lnTo>
                  <a:pt x="348" y="495"/>
                </a:lnTo>
                <a:lnTo>
                  <a:pt x="346" y="491"/>
                </a:lnTo>
                <a:lnTo>
                  <a:pt x="342" y="485"/>
                </a:lnTo>
                <a:lnTo>
                  <a:pt x="340" y="480"/>
                </a:lnTo>
                <a:lnTo>
                  <a:pt x="338" y="474"/>
                </a:lnTo>
                <a:lnTo>
                  <a:pt x="334" y="472"/>
                </a:lnTo>
                <a:lnTo>
                  <a:pt x="330" y="462"/>
                </a:lnTo>
                <a:lnTo>
                  <a:pt x="327" y="457"/>
                </a:lnTo>
                <a:lnTo>
                  <a:pt x="321" y="451"/>
                </a:lnTo>
                <a:lnTo>
                  <a:pt x="315" y="445"/>
                </a:lnTo>
                <a:lnTo>
                  <a:pt x="308" y="440"/>
                </a:lnTo>
                <a:lnTo>
                  <a:pt x="300" y="436"/>
                </a:lnTo>
                <a:lnTo>
                  <a:pt x="292" y="432"/>
                </a:lnTo>
                <a:lnTo>
                  <a:pt x="283" y="430"/>
                </a:lnTo>
                <a:lnTo>
                  <a:pt x="277" y="428"/>
                </a:lnTo>
                <a:lnTo>
                  <a:pt x="272" y="426"/>
                </a:lnTo>
                <a:lnTo>
                  <a:pt x="266" y="426"/>
                </a:lnTo>
                <a:lnTo>
                  <a:pt x="260" y="426"/>
                </a:lnTo>
                <a:lnTo>
                  <a:pt x="253" y="426"/>
                </a:lnTo>
                <a:lnTo>
                  <a:pt x="247" y="426"/>
                </a:lnTo>
                <a:lnTo>
                  <a:pt x="239" y="426"/>
                </a:lnTo>
                <a:lnTo>
                  <a:pt x="234" y="426"/>
                </a:lnTo>
                <a:lnTo>
                  <a:pt x="224" y="426"/>
                </a:lnTo>
                <a:lnTo>
                  <a:pt x="216" y="426"/>
                </a:lnTo>
                <a:lnTo>
                  <a:pt x="209" y="426"/>
                </a:lnTo>
                <a:lnTo>
                  <a:pt x="201" y="426"/>
                </a:lnTo>
                <a:lnTo>
                  <a:pt x="194" y="428"/>
                </a:lnTo>
                <a:lnTo>
                  <a:pt x="188" y="428"/>
                </a:lnTo>
                <a:lnTo>
                  <a:pt x="182" y="430"/>
                </a:lnTo>
                <a:lnTo>
                  <a:pt x="177" y="432"/>
                </a:lnTo>
                <a:lnTo>
                  <a:pt x="169" y="434"/>
                </a:lnTo>
                <a:lnTo>
                  <a:pt x="163" y="434"/>
                </a:lnTo>
                <a:lnTo>
                  <a:pt x="158" y="434"/>
                </a:lnTo>
                <a:lnTo>
                  <a:pt x="152" y="438"/>
                </a:lnTo>
                <a:lnTo>
                  <a:pt x="142" y="440"/>
                </a:lnTo>
                <a:lnTo>
                  <a:pt x="137" y="440"/>
                </a:lnTo>
                <a:lnTo>
                  <a:pt x="127" y="440"/>
                </a:lnTo>
                <a:lnTo>
                  <a:pt x="120" y="440"/>
                </a:lnTo>
                <a:lnTo>
                  <a:pt x="114" y="436"/>
                </a:lnTo>
                <a:lnTo>
                  <a:pt x="110" y="432"/>
                </a:lnTo>
                <a:lnTo>
                  <a:pt x="104" y="424"/>
                </a:lnTo>
                <a:lnTo>
                  <a:pt x="101" y="415"/>
                </a:lnTo>
                <a:lnTo>
                  <a:pt x="97" y="411"/>
                </a:lnTo>
                <a:lnTo>
                  <a:pt x="97" y="404"/>
                </a:lnTo>
                <a:lnTo>
                  <a:pt x="95" y="396"/>
                </a:lnTo>
                <a:lnTo>
                  <a:pt x="95" y="390"/>
                </a:lnTo>
                <a:lnTo>
                  <a:pt x="91" y="381"/>
                </a:lnTo>
                <a:lnTo>
                  <a:pt x="91" y="371"/>
                </a:lnTo>
                <a:lnTo>
                  <a:pt x="87" y="365"/>
                </a:lnTo>
                <a:lnTo>
                  <a:pt x="87" y="360"/>
                </a:lnTo>
                <a:lnTo>
                  <a:pt x="85" y="354"/>
                </a:lnTo>
                <a:lnTo>
                  <a:pt x="85" y="350"/>
                </a:lnTo>
                <a:lnTo>
                  <a:pt x="82" y="343"/>
                </a:lnTo>
                <a:lnTo>
                  <a:pt x="80" y="337"/>
                </a:lnTo>
                <a:lnTo>
                  <a:pt x="78" y="331"/>
                </a:lnTo>
                <a:lnTo>
                  <a:pt x="76" y="326"/>
                </a:lnTo>
                <a:lnTo>
                  <a:pt x="74" y="320"/>
                </a:lnTo>
                <a:lnTo>
                  <a:pt x="72" y="312"/>
                </a:lnTo>
                <a:lnTo>
                  <a:pt x="70" y="305"/>
                </a:lnTo>
                <a:lnTo>
                  <a:pt x="68" y="301"/>
                </a:lnTo>
                <a:lnTo>
                  <a:pt x="66" y="293"/>
                </a:lnTo>
                <a:lnTo>
                  <a:pt x="63" y="287"/>
                </a:lnTo>
                <a:lnTo>
                  <a:pt x="61" y="278"/>
                </a:lnTo>
                <a:lnTo>
                  <a:pt x="59" y="272"/>
                </a:lnTo>
                <a:lnTo>
                  <a:pt x="55" y="265"/>
                </a:lnTo>
                <a:lnTo>
                  <a:pt x="53" y="259"/>
                </a:lnTo>
                <a:lnTo>
                  <a:pt x="51" y="251"/>
                </a:lnTo>
                <a:lnTo>
                  <a:pt x="49" y="244"/>
                </a:lnTo>
                <a:lnTo>
                  <a:pt x="46" y="236"/>
                </a:lnTo>
                <a:lnTo>
                  <a:pt x="44" y="229"/>
                </a:lnTo>
                <a:lnTo>
                  <a:pt x="40" y="223"/>
                </a:lnTo>
                <a:lnTo>
                  <a:pt x="38" y="215"/>
                </a:lnTo>
                <a:lnTo>
                  <a:pt x="34" y="208"/>
                </a:lnTo>
                <a:lnTo>
                  <a:pt x="32" y="200"/>
                </a:lnTo>
                <a:lnTo>
                  <a:pt x="32" y="194"/>
                </a:lnTo>
                <a:lnTo>
                  <a:pt x="28" y="187"/>
                </a:lnTo>
                <a:lnTo>
                  <a:pt x="27" y="179"/>
                </a:lnTo>
                <a:lnTo>
                  <a:pt x="23" y="171"/>
                </a:lnTo>
                <a:lnTo>
                  <a:pt x="21" y="166"/>
                </a:lnTo>
                <a:lnTo>
                  <a:pt x="21" y="158"/>
                </a:lnTo>
                <a:lnTo>
                  <a:pt x="17" y="151"/>
                </a:lnTo>
                <a:lnTo>
                  <a:pt x="15" y="145"/>
                </a:lnTo>
                <a:lnTo>
                  <a:pt x="13" y="137"/>
                </a:lnTo>
                <a:lnTo>
                  <a:pt x="13" y="131"/>
                </a:lnTo>
                <a:lnTo>
                  <a:pt x="9" y="124"/>
                </a:lnTo>
                <a:lnTo>
                  <a:pt x="9" y="118"/>
                </a:lnTo>
                <a:lnTo>
                  <a:pt x="8" y="111"/>
                </a:lnTo>
                <a:lnTo>
                  <a:pt x="6" y="105"/>
                </a:lnTo>
                <a:lnTo>
                  <a:pt x="6" y="99"/>
                </a:lnTo>
                <a:lnTo>
                  <a:pt x="4" y="93"/>
                </a:lnTo>
                <a:lnTo>
                  <a:pt x="4" y="88"/>
                </a:lnTo>
                <a:lnTo>
                  <a:pt x="4" y="82"/>
                </a:lnTo>
                <a:lnTo>
                  <a:pt x="2" y="76"/>
                </a:lnTo>
                <a:lnTo>
                  <a:pt x="2" y="71"/>
                </a:lnTo>
                <a:lnTo>
                  <a:pt x="2" y="65"/>
                </a:lnTo>
                <a:lnTo>
                  <a:pt x="2" y="59"/>
                </a:lnTo>
                <a:lnTo>
                  <a:pt x="0" y="50"/>
                </a:lnTo>
                <a:lnTo>
                  <a:pt x="2" y="42"/>
                </a:lnTo>
                <a:lnTo>
                  <a:pt x="4" y="34"/>
                </a:lnTo>
                <a:lnTo>
                  <a:pt x="6" y="29"/>
                </a:lnTo>
                <a:lnTo>
                  <a:pt x="9" y="23"/>
                </a:lnTo>
                <a:lnTo>
                  <a:pt x="15" y="19"/>
                </a:lnTo>
                <a:lnTo>
                  <a:pt x="21" y="12"/>
                </a:lnTo>
                <a:lnTo>
                  <a:pt x="30" y="8"/>
                </a:lnTo>
                <a:lnTo>
                  <a:pt x="38" y="10"/>
                </a:lnTo>
                <a:lnTo>
                  <a:pt x="44" y="14"/>
                </a:lnTo>
                <a:lnTo>
                  <a:pt x="51" y="17"/>
                </a:lnTo>
                <a:lnTo>
                  <a:pt x="55" y="27"/>
                </a:lnTo>
                <a:lnTo>
                  <a:pt x="57" y="31"/>
                </a:lnTo>
                <a:lnTo>
                  <a:pt x="61" y="36"/>
                </a:lnTo>
                <a:lnTo>
                  <a:pt x="63" y="42"/>
                </a:lnTo>
                <a:lnTo>
                  <a:pt x="66" y="48"/>
                </a:lnTo>
                <a:lnTo>
                  <a:pt x="68" y="54"/>
                </a:lnTo>
                <a:lnTo>
                  <a:pt x="70" y="59"/>
                </a:lnTo>
                <a:lnTo>
                  <a:pt x="74" y="63"/>
                </a:lnTo>
                <a:lnTo>
                  <a:pt x="76" y="69"/>
                </a:lnTo>
                <a:lnTo>
                  <a:pt x="80" y="74"/>
                </a:lnTo>
                <a:lnTo>
                  <a:pt x="82" y="80"/>
                </a:lnTo>
                <a:lnTo>
                  <a:pt x="85" y="86"/>
                </a:lnTo>
                <a:lnTo>
                  <a:pt x="89" y="92"/>
                </a:lnTo>
                <a:lnTo>
                  <a:pt x="95" y="101"/>
                </a:lnTo>
                <a:lnTo>
                  <a:pt x="103" y="109"/>
                </a:lnTo>
                <a:lnTo>
                  <a:pt x="108" y="112"/>
                </a:lnTo>
                <a:lnTo>
                  <a:pt x="112" y="116"/>
                </a:lnTo>
                <a:lnTo>
                  <a:pt x="118" y="118"/>
                </a:lnTo>
                <a:lnTo>
                  <a:pt x="123" y="120"/>
                </a:lnTo>
                <a:lnTo>
                  <a:pt x="133" y="120"/>
                </a:lnTo>
                <a:lnTo>
                  <a:pt x="142" y="118"/>
                </a:lnTo>
                <a:lnTo>
                  <a:pt x="146" y="112"/>
                </a:lnTo>
                <a:lnTo>
                  <a:pt x="152" y="109"/>
                </a:lnTo>
                <a:lnTo>
                  <a:pt x="156" y="105"/>
                </a:lnTo>
                <a:lnTo>
                  <a:pt x="159" y="101"/>
                </a:lnTo>
                <a:lnTo>
                  <a:pt x="163" y="93"/>
                </a:lnTo>
                <a:lnTo>
                  <a:pt x="167" y="88"/>
                </a:lnTo>
                <a:lnTo>
                  <a:pt x="171" y="82"/>
                </a:lnTo>
                <a:lnTo>
                  <a:pt x="175" y="76"/>
                </a:lnTo>
                <a:lnTo>
                  <a:pt x="177" y="69"/>
                </a:lnTo>
                <a:lnTo>
                  <a:pt x="182" y="61"/>
                </a:lnTo>
                <a:lnTo>
                  <a:pt x="184" y="54"/>
                </a:lnTo>
                <a:lnTo>
                  <a:pt x="190" y="48"/>
                </a:lnTo>
                <a:lnTo>
                  <a:pt x="190" y="42"/>
                </a:lnTo>
                <a:lnTo>
                  <a:pt x="194" y="34"/>
                </a:lnTo>
                <a:lnTo>
                  <a:pt x="196" y="29"/>
                </a:lnTo>
                <a:lnTo>
                  <a:pt x="199" y="23"/>
                </a:lnTo>
                <a:lnTo>
                  <a:pt x="201" y="17"/>
                </a:lnTo>
                <a:lnTo>
                  <a:pt x="205" y="14"/>
                </a:lnTo>
                <a:lnTo>
                  <a:pt x="207" y="8"/>
                </a:lnTo>
                <a:lnTo>
                  <a:pt x="211" y="6"/>
                </a:lnTo>
                <a:lnTo>
                  <a:pt x="216" y="0"/>
                </a:lnTo>
                <a:lnTo>
                  <a:pt x="222" y="0"/>
                </a:lnTo>
                <a:lnTo>
                  <a:pt x="224" y="0"/>
                </a:lnTo>
                <a:lnTo>
                  <a:pt x="228" y="2"/>
                </a:lnTo>
                <a:lnTo>
                  <a:pt x="230" y="6"/>
                </a:lnTo>
                <a:lnTo>
                  <a:pt x="234" y="12"/>
                </a:lnTo>
                <a:lnTo>
                  <a:pt x="234" y="15"/>
                </a:lnTo>
                <a:lnTo>
                  <a:pt x="235" y="21"/>
                </a:lnTo>
                <a:lnTo>
                  <a:pt x="237" y="29"/>
                </a:lnTo>
                <a:lnTo>
                  <a:pt x="239" y="34"/>
                </a:lnTo>
                <a:lnTo>
                  <a:pt x="239" y="40"/>
                </a:lnTo>
                <a:lnTo>
                  <a:pt x="241" y="48"/>
                </a:lnTo>
                <a:lnTo>
                  <a:pt x="241" y="54"/>
                </a:lnTo>
                <a:lnTo>
                  <a:pt x="241" y="63"/>
                </a:lnTo>
                <a:lnTo>
                  <a:pt x="241" y="69"/>
                </a:lnTo>
                <a:lnTo>
                  <a:pt x="241" y="76"/>
                </a:lnTo>
                <a:lnTo>
                  <a:pt x="241" y="82"/>
                </a:lnTo>
                <a:lnTo>
                  <a:pt x="241" y="92"/>
                </a:lnTo>
                <a:lnTo>
                  <a:pt x="239" y="99"/>
                </a:lnTo>
                <a:lnTo>
                  <a:pt x="239" y="107"/>
                </a:lnTo>
                <a:lnTo>
                  <a:pt x="239" y="112"/>
                </a:lnTo>
                <a:lnTo>
                  <a:pt x="239" y="122"/>
                </a:lnTo>
                <a:lnTo>
                  <a:pt x="237" y="128"/>
                </a:lnTo>
                <a:lnTo>
                  <a:pt x="237" y="135"/>
                </a:lnTo>
                <a:lnTo>
                  <a:pt x="237" y="141"/>
                </a:lnTo>
                <a:lnTo>
                  <a:pt x="237" y="147"/>
                </a:lnTo>
                <a:lnTo>
                  <a:pt x="237" y="152"/>
                </a:lnTo>
                <a:lnTo>
                  <a:pt x="239" y="160"/>
                </a:lnTo>
                <a:lnTo>
                  <a:pt x="241" y="166"/>
                </a:lnTo>
                <a:lnTo>
                  <a:pt x="241" y="171"/>
                </a:lnTo>
                <a:lnTo>
                  <a:pt x="245" y="183"/>
                </a:lnTo>
                <a:lnTo>
                  <a:pt x="251" y="190"/>
                </a:lnTo>
                <a:lnTo>
                  <a:pt x="254" y="192"/>
                </a:lnTo>
                <a:lnTo>
                  <a:pt x="258" y="196"/>
                </a:lnTo>
                <a:lnTo>
                  <a:pt x="264" y="198"/>
                </a:lnTo>
                <a:lnTo>
                  <a:pt x="270" y="200"/>
                </a:lnTo>
                <a:lnTo>
                  <a:pt x="273" y="200"/>
                </a:lnTo>
                <a:lnTo>
                  <a:pt x="279" y="200"/>
                </a:lnTo>
                <a:lnTo>
                  <a:pt x="287" y="198"/>
                </a:lnTo>
                <a:lnTo>
                  <a:pt x="292" y="196"/>
                </a:lnTo>
                <a:lnTo>
                  <a:pt x="300" y="192"/>
                </a:lnTo>
                <a:lnTo>
                  <a:pt x="308" y="187"/>
                </a:lnTo>
                <a:lnTo>
                  <a:pt x="315" y="183"/>
                </a:lnTo>
                <a:lnTo>
                  <a:pt x="325" y="177"/>
                </a:lnTo>
                <a:lnTo>
                  <a:pt x="332" y="171"/>
                </a:lnTo>
                <a:lnTo>
                  <a:pt x="340" y="164"/>
                </a:lnTo>
                <a:lnTo>
                  <a:pt x="349" y="158"/>
                </a:lnTo>
                <a:lnTo>
                  <a:pt x="359" y="151"/>
                </a:lnTo>
                <a:lnTo>
                  <a:pt x="367" y="141"/>
                </a:lnTo>
                <a:lnTo>
                  <a:pt x="378" y="135"/>
                </a:lnTo>
                <a:lnTo>
                  <a:pt x="384" y="131"/>
                </a:lnTo>
                <a:lnTo>
                  <a:pt x="387" y="128"/>
                </a:lnTo>
                <a:lnTo>
                  <a:pt x="393" y="124"/>
                </a:lnTo>
                <a:lnTo>
                  <a:pt x="399" y="122"/>
                </a:lnTo>
                <a:lnTo>
                  <a:pt x="404" y="118"/>
                </a:lnTo>
                <a:lnTo>
                  <a:pt x="410" y="112"/>
                </a:lnTo>
                <a:lnTo>
                  <a:pt x="414" y="109"/>
                </a:lnTo>
                <a:lnTo>
                  <a:pt x="420" y="107"/>
                </a:lnTo>
                <a:lnTo>
                  <a:pt x="425" y="103"/>
                </a:lnTo>
                <a:lnTo>
                  <a:pt x="431" y="101"/>
                </a:lnTo>
                <a:lnTo>
                  <a:pt x="437" y="97"/>
                </a:lnTo>
                <a:lnTo>
                  <a:pt x="442" y="95"/>
                </a:lnTo>
                <a:lnTo>
                  <a:pt x="448" y="92"/>
                </a:lnTo>
                <a:lnTo>
                  <a:pt x="454" y="90"/>
                </a:lnTo>
                <a:lnTo>
                  <a:pt x="460" y="86"/>
                </a:lnTo>
                <a:lnTo>
                  <a:pt x="465" y="84"/>
                </a:lnTo>
                <a:lnTo>
                  <a:pt x="471" y="82"/>
                </a:lnTo>
                <a:lnTo>
                  <a:pt x="477" y="80"/>
                </a:lnTo>
                <a:lnTo>
                  <a:pt x="482" y="78"/>
                </a:lnTo>
                <a:lnTo>
                  <a:pt x="488" y="78"/>
                </a:lnTo>
                <a:lnTo>
                  <a:pt x="494" y="76"/>
                </a:lnTo>
                <a:lnTo>
                  <a:pt x="498" y="76"/>
                </a:lnTo>
                <a:lnTo>
                  <a:pt x="503" y="74"/>
                </a:lnTo>
                <a:lnTo>
                  <a:pt x="509" y="74"/>
                </a:lnTo>
                <a:lnTo>
                  <a:pt x="515" y="74"/>
                </a:lnTo>
                <a:lnTo>
                  <a:pt x="522" y="74"/>
                </a:lnTo>
                <a:lnTo>
                  <a:pt x="528" y="74"/>
                </a:lnTo>
                <a:lnTo>
                  <a:pt x="534" y="76"/>
                </a:lnTo>
                <a:lnTo>
                  <a:pt x="539" y="76"/>
                </a:lnTo>
                <a:lnTo>
                  <a:pt x="545" y="80"/>
                </a:lnTo>
                <a:lnTo>
                  <a:pt x="551" y="82"/>
                </a:lnTo>
                <a:lnTo>
                  <a:pt x="556" y="84"/>
                </a:lnTo>
                <a:lnTo>
                  <a:pt x="562" y="88"/>
                </a:lnTo>
                <a:lnTo>
                  <a:pt x="570" y="90"/>
                </a:lnTo>
                <a:lnTo>
                  <a:pt x="575" y="93"/>
                </a:lnTo>
                <a:lnTo>
                  <a:pt x="581" y="99"/>
                </a:lnTo>
                <a:lnTo>
                  <a:pt x="587" y="101"/>
                </a:lnTo>
                <a:lnTo>
                  <a:pt x="587" y="107"/>
                </a:lnTo>
                <a:lnTo>
                  <a:pt x="587" y="114"/>
                </a:lnTo>
                <a:lnTo>
                  <a:pt x="585" y="120"/>
                </a:lnTo>
                <a:lnTo>
                  <a:pt x="581" y="126"/>
                </a:lnTo>
                <a:lnTo>
                  <a:pt x="575" y="135"/>
                </a:lnTo>
                <a:lnTo>
                  <a:pt x="568" y="145"/>
                </a:lnTo>
                <a:lnTo>
                  <a:pt x="562" y="149"/>
                </a:lnTo>
                <a:lnTo>
                  <a:pt x="556" y="152"/>
                </a:lnTo>
                <a:lnTo>
                  <a:pt x="551" y="160"/>
                </a:lnTo>
                <a:lnTo>
                  <a:pt x="543" y="166"/>
                </a:lnTo>
                <a:lnTo>
                  <a:pt x="536" y="171"/>
                </a:lnTo>
                <a:lnTo>
                  <a:pt x="528" y="179"/>
                </a:lnTo>
                <a:lnTo>
                  <a:pt x="518" y="185"/>
                </a:lnTo>
                <a:lnTo>
                  <a:pt x="509" y="194"/>
                </a:lnTo>
                <a:lnTo>
                  <a:pt x="503" y="196"/>
                </a:lnTo>
                <a:lnTo>
                  <a:pt x="498" y="200"/>
                </a:lnTo>
                <a:lnTo>
                  <a:pt x="492" y="204"/>
                </a:lnTo>
                <a:lnTo>
                  <a:pt x="488" y="209"/>
                </a:lnTo>
                <a:lnTo>
                  <a:pt x="479" y="217"/>
                </a:lnTo>
                <a:lnTo>
                  <a:pt x="471" y="225"/>
                </a:lnTo>
                <a:lnTo>
                  <a:pt x="465" y="234"/>
                </a:lnTo>
                <a:lnTo>
                  <a:pt x="461" y="242"/>
                </a:lnTo>
                <a:lnTo>
                  <a:pt x="456" y="251"/>
                </a:lnTo>
                <a:lnTo>
                  <a:pt x="452" y="261"/>
                </a:lnTo>
                <a:lnTo>
                  <a:pt x="448" y="270"/>
                </a:lnTo>
                <a:lnTo>
                  <a:pt x="448" y="278"/>
                </a:lnTo>
                <a:lnTo>
                  <a:pt x="444" y="287"/>
                </a:lnTo>
                <a:lnTo>
                  <a:pt x="444" y="295"/>
                </a:lnTo>
                <a:lnTo>
                  <a:pt x="444" y="303"/>
                </a:lnTo>
                <a:lnTo>
                  <a:pt x="446" y="310"/>
                </a:lnTo>
                <a:lnTo>
                  <a:pt x="448" y="320"/>
                </a:lnTo>
                <a:lnTo>
                  <a:pt x="450" y="327"/>
                </a:lnTo>
                <a:lnTo>
                  <a:pt x="452" y="333"/>
                </a:lnTo>
                <a:lnTo>
                  <a:pt x="456" y="337"/>
                </a:lnTo>
                <a:lnTo>
                  <a:pt x="460" y="341"/>
                </a:lnTo>
                <a:lnTo>
                  <a:pt x="465" y="346"/>
                </a:lnTo>
                <a:lnTo>
                  <a:pt x="469" y="348"/>
                </a:lnTo>
                <a:lnTo>
                  <a:pt x="475" y="350"/>
                </a:lnTo>
                <a:lnTo>
                  <a:pt x="480" y="350"/>
                </a:lnTo>
                <a:lnTo>
                  <a:pt x="488" y="352"/>
                </a:lnTo>
                <a:lnTo>
                  <a:pt x="494" y="350"/>
                </a:lnTo>
                <a:lnTo>
                  <a:pt x="499" y="348"/>
                </a:lnTo>
                <a:lnTo>
                  <a:pt x="507" y="346"/>
                </a:lnTo>
                <a:lnTo>
                  <a:pt x="515" y="341"/>
                </a:lnTo>
                <a:lnTo>
                  <a:pt x="520" y="335"/>
                </a:lnTo>
                <a:lnTo>
                  <a:pt x="528" y="329"/>
                </a:lnTo>
                <a:lnTo>
                  <a:pt x="532" y="324"/>
                </a:lnTo>
                <a:lnTo>
                  <a:pt x="536" y="320"/>
                </a:lnTo>
                <a:lnTo>
                  <a:pt x="541" y="314"/>
                </a:lnTo>
                <a:lnTo>
                  <a:pt x="545" y="310"/>
                </a:lnTo>
                <a:close/>
              </a:path>
            </a:pathLst>
          </a:custGeom>
          <a:solidFill>
            <a:srgbClr val="B3D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grpSp>
        <p:nvGrpSpPr>
          <p:cNvPr id="9253" name="群組 131"/>
          <p:cNvGrpSpPr>
            <a:grpSpLocks/>
          </p:cNvGrpSpPr>
          <p:nvPr/>
        </p:nvGrpSpPr>
        <p:grpSpPr bwMode="auto">
          <a:xfrm>
            <a:off x="4151312" y="1347944"/>
            <a:ext cx="1320511" cy="1865158"/>
            <a:chOff x="3201602" y="1124744"/>
            <a:chExt cx="866432" cy="1440160"/>
          </a:xfrm>
        </p:grpSpPr>
        <p:sp>
          <p:nvSpPr>
            <p:cNvPr id="9271" name="Freeform 10"/>
            <p:cNvSpPr>
              <a:spLocks/>
            </p:cNvSpPr>
            <p:nvPr/>
          </p:nvSpPr>
          <p:spPr bwMode="auto">
            <a:xfrm>
              <a:off x="3231637" y="1219842"/>
              <a:ext cx="797118" cy="440907"/>
            </a:xfrm>
            <a:custGeom>
              <a:avLst/>
              <a:gdLst>
                <a:gd name="T0" fmla="*/ 2147483646 w 689"/>
                <a:gd name="T1" fmla="*/ 2147483646 h 408"/>
                <a:gd name="T2" fmla="*/ 2147483646 w 689"/>
                <a:gd name="T3" fmla="*/ 2147483646 h 408"/>
                <a:gd name="T4" fmla="*/ 2147483646 w 689"/>
                <a:gd name="T5" fmla="*/ 2147483646 h 408"/>
                <a:gd name="T6" fmla="*/ 2147483646 w 689"/>
                <a:gd name="T7" fmla="*/ 2147483646 h 408"/>
                <a:gd name="T8" fmla="*/ 2147483646 w 689"/>
                <a:gd name="T9" fmla="*/ 2147483646 h 408"/>
                <a:gd name="T10" fmla="*/ 2147483646 w 689"/>
                <a:gd name="T11" fmla="*/ 2147483646 h 408"/>
                <a:gd name="T12" fmla="*/ 2147483646 w 689"/>
                <a:gd name="T13" fmla="*/ 2147483646 h 408"/>
                <a:gd name="T14" fmla="*/ 2147483646 w 689"/>
                <a:gd name="T15" fmla="*/ 2147483646 h 408"/>
                <a:gd name="T16" fmla="*/ 2147483646 w 689"/>
                <a:gd name="T17" fmla="*/ 2147483646 h 408"/>
                <a:gd name="T18" fmla="*/ 2147483646 w 689"/>
                <a:gd name="T19" fmla="*/ 2147483646 h 408"/>
                <a:gd name="T20" fmla="*/ 2147483646 w 689"/>
                <a:gd name="T21" fmla="*/ 2147483646 h 408"/>
                <a:gd name="T22" fmla="*/ 2147483646 w 689"/>
                <a:gd name="T23" fmla="*/ 2147483646 h 408"/>
                <a:gd name="T24" fmla="*/ 2147483646 w 689"/>
                <a:gd name="T25" fmla="*/ 2147483646 h 408"/>
                <a:gd name="T26" fmla="*/ 2147483646 w 689"/>
                <a:gd name="T27" fmla="*/ 2147483646 h 408"/>
                <a:gd name="T28" fmla="*/ 2147483646 w 689"/>
                <a:gd name="T29" fmla="*/ 2147483646 h 408"/>
                <a:gd name="T30" fmla="*/ 2147483646 w 689"/>
                <a:gd name="T31" fmla="*/ 2147483646 h 408"/>
                <a:gd name="T32" fmla="*/ 2147483646 w 689"/>
                <a:gd name="T33" fmla="*/ 2147483646 h 408"/>
                <a:gd name="T34" fmla="*/ 2147483646 w 689"/>
                <a:gd name="T35" fmla="*/ 2147483646 h 408"/>
                <a:gd name="T36" fmla="*/ 2147483646 w 689"/>
                <a:gd name="T37" fmla="*/ 2147483646 h 408"/>
                <a:gd name="T38" fmla="*/ 2147483646 w 689"/>
                <a:gd name="T39" fmla="*/ 2147483646 h 408"/>
                <a:gd name="T40" fmla="*/ 2147483646 w 689"/>
                <a:gd name="T41" fmla="*/ 2147483646 h 408"/>
                <a:gd name="T42" fmla="*/ 2147483646 w 689"/>
                <a:gd name="T43" fmla="*/ 2147483646 h 408"/>
                <a:gd name="T44" fmla="*/ 2147483646 w 689"/>
                <a:gd name="T45" fmla="*/ 2147483646 h 408"/>
                <a:gd name="T46" fmla="*/ 2147483646 w 689"/>
                <a:gd name="T47" fmla="*/ 2147483646 h 408"/>
                <a:gd name="T48" fmla="*/ 2147483646 w 689"/>
                <a:gd name="T49" fmla="*/ 2147483646 h 408"/>
                <a:gd name="T50" fmla="*/ 2147483646 w 689"/>
                <a:gd name="T51" fmla="*/ 2147483646 h 408"/>
                <a:gd name="T52" fmla="*/ 2147483646 w 689"/>
                <a:gd name="T53" fmla="*/ 2147483646 h 408"/>
                <a:gd name="T54" fmla="*/ 2147483646 w 689"/>
                <a:gd name="T55" fmla="*/ 2147483646 h 408"/>
                <a:gd name="T56" fmla="*/ 0 w 689"/>
                <a:gd name="T57" fmla="*/ 2147483646 h 408"/>
                <a:gd name="T58" fmla="*/ 2147483646 w 689"/>
                <a:gd name="T59" fmla="*/ 2147483646 h 408"/>
                <a:gd name="T60" fmla="*/ 2147483646 w 689"/>
                <a:gd name="T61" fmla="*/ 2147483646 h 408"/>
                <a:gd name="T62" fmla="*/ 2147483646 w 689"/>
                <a:gd name="T63" fmla="*/ 2147483646 h 408"/>
                <a:gd name="T64" fmla="*/ 2147483646 w 689"/>
                <a:gd name="T65" fmla="*/ 2147483646 h 408"/>
                <a:gd name="T66" fmla="*/ 2147483646 w 689"/>
                <a:gd name="T67" fmla="*/ 2147483646 h 408"/>
                <a:gd name="T68" fmla="*/ 2147483646 w 689"/>
                <a:gd name="T69" fmla="*/ 2147483646 h 408"/>
                <a:gd name="T70" fmla="*/ 2147483646 w 689"/>
                <a:gd name="T71" fmla="*/ 2147483646 h 408"/>
                <a:gd name="T72" fmla="*/ 2147483646 w 689"/>
                <a:gd name="T73" fmla="*/ 2147483646 h 408"/>
                <a:gd name="T74" fmla="*/ 2147483646 w 689"/>
                <a:gd name="T75" fmla="*/ 2147483646 h 408"/>
                <a:gd name="T76" fmla="*/ 2147483646 w 689"/>
                <a:gd name="T77" fmla="*/ 2147483646 h 408"/>
                <a:gd name="T78" fmla="*/ 2147483646 w 689"/>
                <a:gd name="T79" fmla="*/ 2147483646 h 408"/>
                <a:gd name="T80" fmla="*/ 2147483646 w 689"/>
                <a:gd name="T81" fmla="*/ 2147483646 h 408"/>
                <a:gd name="T82" fmla="*/ 2147483646 w 689"/>
                <a:gd name="T83" fmla="*/ 2147483646 h 408"/>
                <a:gd name="T84" fmla="*/ 2147483646 w 689"/>
                <a:gd name="T85" fmla="*/ 2147483646 h 408"/>
                <a:gd name="T86" fmla="*/ 2147483646 w 689"/>
                <a:gd name="T87" fmla="*/ 2147483646 h 408"/>
                <a:gd name="T88" fmla="*/ 2147483646 w 689"/>
                <a:gd name="T89" fmla="*/ 2147483646 h 408"/>
                <a:gd name="T90" fmla="*/ 2147483646 w 689"/>
                <a:gd name="T91" fmla="*/ 2147483646 h 408"/>
                <a:gd name="T92" fmla="*/ 2147483646 w 689"/>
                <a:gd name="T93" fmla="*/ 2147483646 h 408"/>
                <a:gd name="T94" fmla="*/ 2147483646 w 689"/>
                <a:gd name="T95" fmla="*/ 2147483646 h 408"/>
                <a:gd name="T96" fmla="*/ 2147483646 w 689"/>
                <a:gd name="T97" fmla="*/ 2147483646 h 408"/>
                <a:gd name="T98" fmla="*/ 2147483646 w 689"/>
                <a:gd name="T99" fmla="*/ 2147483646 h 408"/>
                <a:gd name="T100" fmla="*/ 2147483646 w 689"/>
                <a:gd name="T101" fmla="*/ 2147483646 h 408"/>
                <a:gd name="T102" fmla="*/ 2147483646 w 689"/>
                <a:gd name="T103" fmla="*/ 0 h 408"/>
                <a:gd name="T104" fmla="*/ 2147483646 w 689"/>
                <a:gd name="T105" fmla="*/ 0 h 408"/>
                <a:gd name="T106" fmla="*/ 2147483646 w 689"/>
                <a:gd name="T107" fmla="*/ 2147483646 h 408"/>
                <a:gd name="T108" fmla="*/ 2147483646 w 689"/>
                <a:gd name="T109" fmla="*/ 2147483646 h 408"/>
                <a:gd name="T110" fmla="*/ 2147483646 w 689"/>
                <a:gd name="T111" fmla="*/ 2147483646 h 408"/>
                <a:gd name="T112" fmla="*/ 2147483646 w 689"/>
                <a:gd name="T113" fmla="*/ 2147483646 h 408"/>
                <a:gd name="T114" fmla="*/ 2147483646 w 689"/>
                <a:gd name="T115" fmla="*/ 214748364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9"/>
                <a:gd name="T175" fmla="*/ 0 h 408"/>
                <a:gd name="T176" fmla="*/ 689 w 689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9" h="408">
                  <a:moveTo>
                    <a:pt x="659" y="378"/>
                  </a:moveTo>
                  <a:lnTo>
                    <a:pt x="659" y="372"/>
                  </a:lnTo>
                  <a:lnTo>
                    <a:pt x="655" y="367"/>
                  </a:lnTo>
                  <a:lnTo>
                    <a:pt x="651" y="361"/>
                  </a:lnTo>
                  <a:lnTo>
                    <a:pt x="647" y="355"/>
                  </a:lnTo>
                  <a:lnTo>
                    <a:pt x="643" y="350"/>
                  </a:lnTo>
                  <a:lnTo>
                    <a:pt x="638" y="344"/>
                  </a:lnTo>
                  <a:lnTo>
                    <a:pt x="632" y="338"/>
                  </a:lnTo>
                  <a:lnTo>
                    <a:pt x="626" y="336"/>
                  </a:lnTo>
                  <a:lnTo>
                    <a:pt x="623" y="331"/>
                  </a:lnTo>
                  <a:lnTo>
                    <a:pt x="619" y="327"/>
                  </a:lnTo>
                  <a:lnTo>
                    <a:pt x="611" y="325"/>
                  </a:lnTo>
                  <a:lnTo>
                    <a:pt x="605" y="321"/>
                  </a:lnTo>
                  <a:lnTo>
                    <a:pt x="598" y="319"/>
                  </a:lnTo>
                  <a:lnTo>
                    <a:pt x="590" y="315"/>
                  </a:lnTo>
                  <a:lnTo>
                    <a:pt x="583" y="311"/>
                  </a:lnTo>
                  <a:lnTo>
                    <a:pt x="573" y="310"/>
                  </a:lnTo>
                  <a:lnTo>
                    <a:pt x="564" y="306"/>
                  </a:lnTo>
                  <a:lnTo>
                    <a:pt x="554" y="304"/>
                  </a:lnTo>
                  <a:lnTo>
                    <a:pt x="548" y="304"/>
                  </a:lnTo>
                  <a:lnTo>
                    <a:pt x="543" y="302"/>
                  </a:lnTo>
                  <a:lnTo>
                    <a:pt x="537" y="300"/>
                  </a:lnTo>
                  <a:lnTo>
                    <a:pt x="533" y="300"/>
                  </a:lnTo>
                  <a:lnTo>
                    <a:pt x="526" y="298"/>
                  </a:lnTo>
                  <a:lnTo>
                    <a:pt x="520" y="298"/>
                  </a:lnTo>
                  <a:lnTo>
                    <a:pt x="512" y="298"/>
                  </a:lnTo>
                  <a:lnTo>
                    <a:pt x="507" y="298"/>
                  </a:lnTo>
                  <a:lnTo>
                    <a:pt x="499" y="298"/>
                  </a:lnTo>
                  <a:lnTo>
                    <a:pt x="491" y="296"/>
                  </a:lnTo>
                  <a:lnTo>
                    <a:pt x="486" y="296"/>
                  </a:lnTo>
                  <a:lnTo>
                    <a:pt x="478" y="296"/>
                  </a:lnTo>
                  <a:lnTo>
                    <a:pt x="472" y="296"/>
                  </a:lnTo>
                  <a:lnTo>
                    <a:pt x="465" y="296"/>
                  </a:lnTo>
                  <a:lnTo>
                    <a:pt x="459" y="298"/>
                  </a:lnTo>
                  <a:lnTo>
                    <a:pt x="454" y="298"/>
                  </a:lnTo>
                  <a:lnTo>
                    <a:pt x="446" y="298"/>
                  </a:lnTo>
                  <a:lnTo>
                    <a:pt x="440" y="300"/>
                  </a:lnTo>
                  <a:lnTo>
                    <a:pt x="435" y="302"/>
                  </a:lnTo>
                  <a:lnTo>
                    <a:pt x="429" y="304"/>
                  </a:lnTo>
                  <a:lnTo>
                    <a:pt x="423" y="306"/>
                  </a:lnTo>
                  <a:lnTo>
                    <a:pt x="417" y="308"/>
                  </a:lnTo>
                  <a:lnTo>
                    <a:pt x="412" y="310"/>
                  </a:lnTo>
                  <a:lnTo>
                    <a:pt x="406" y="311"/>
                  </a:lnTo>
                  <a:lnTo>
                    <a:pt x="400" y="313"/>
                  </a:lnTo>
                  <a:lnTo>
                    <a:pt x="393" y="315"/>
                  </a:lnTo>
                  <a:lnTo>
                    <a:pt x="387" y="319"/>
                  </a:lnTo>
                  <a:lnTo>
                    <a:pt x="383" y="321"/>
                  </a:lnTo>
                  <a:lnTo>
                    <a:pt x="378" y="325"/>
                  </a:lnTo>
                  <a:lnTo>
                    <a:pt x="372" y="327"/>
                  </a:lnTo>
                  <a:lnTo>
                    <a:pt x="366" y="331"/>
                  </a:lnTo>
                  <a:lnTo>
                    <a:pt x="360" y="332"/>
                  </a:lnTo>
                  <a:lnTo>
                    <a:pt x="355" y="336"/>
                  </a:lnTo>
                  <a:lnTo>
                    <a:pt x="349" y="338"/>
                  </a:lnTo>
                  <a:lnTo>
                    <a:pt x="343" y="342"/>
                  </a:lnTo>
                  <a:lnTo>
                    <a:pt x="340" y="344"/>
                  </a:lnTo>
                  <a:lnTo>
                    <a:pt x="334" y="348"/>
                  </a:lnTo>
                  <a:lnTo>
                    <a:pt x="328" y="351"/>
                  </a:lnTo>
                  <a:lnTo>
                    <a:pt x="322" y="355"/>
                  </a:lnTo>
                  <a:lnTo>
                    <a:pt x="319" y="357"/>
                  </a:lnTo>
                  <a:lnTo>
                    <a:pt x="313" y="361"/>
                  </a:lnTo>
                  <a:lnTo>
                    <a:pt x="307" y="363"/>
                  </a:lnTo>
                  <a:lnTo>
                    <a:pt x="302" y="367"/>
                  </a:lnTo>
                  <a:lnTo>
                    <a:pt x="296" y="369"/>
                  </a:lnTo>
                  <a:lnTo>
                    <a:pt x="288" y="372"/>
                  </a:lnTo>
                  <a:lnTo>
                    <a:pt x="283" y="374"/>
                  </a:lnTo>
                  <a:lnTo>
                    <a:pt x="279" y="378"/>
                  </a:lnTo>
                  <a:lnTo>
                    <a:pt x="273" y="380"/>
                  </a:lnTo>
                  <a:lnTo>
                    <a:pt x="267" y="382"/>
                  </a:lnTo>
                  <a:lnTo>
                    <a:pt x="262" y="384"/>
                  </a:lnTo>
                  <a:lnTo>
                    <a:pt x="256" y="388"/>
                  </a:lnTo>
                  <a:lnTo>
                    <a:pt x="250" y="391"/>
                  </a:lnTo>
                  <a:lnTo>
                    <a:pt x="245" y="391"/>
                  </a:lnTo>
                  <a:lnTo>
                    <a:pt x="239" y="395"/>
                  </a:lnTo>
                  <a:lnTo>
                    <a:pt x="233" y="397"/>
                  </a:lnTo>
                  <a:lnTo>
                    <a:pt x="228" y="401"/>
                  </a:lnTo>
                  <a:lnTo>
                    <a:pt x="222" y="401"/>
                  </a:lnTo>
                  <a:lnTo>
                    <a:pt x="216" y="403"/>
                  </a:lnTo>
                  <a:lnTo>
                    <a:pt x="209" y="403"/>
                  </a:lnTo>
                  <a:lnTo>
                    <a:pt x="203" y="405"/>
                  </a:lnTo>
                  <a:lnTo>
                    <a:pt x="197" y="405"/>
                  </a:lnTo>
                  <a:lnTo>
                    <a:pt x="191" y="408"/>
                  </a:lnTo>
                  <a:lnTo>
                    <a:pt x="186" y="408"/>
                  </a:lnTo>
                  <a:lnTo>
                    <a:pt x="180" y="408"/>
                  </a:lnTo>
                  <a:lnTo>
                    <a:pt x="172" y="408"/>
                  </a:lnTo>
                  <a:lnTo>
                    <a:pt x="167" y="408"/>
                  </a:lnTo>
                  <a:lnTo>
                    <a:pt x="159" y="408"/>
                  </a:lnTo>
                  <a:lnTo>
                    <a:pt x="155" y="408"/>
                  </a:lnTo>
                  <a:lnTo>
                    <a:pt x="146" y="408"/>
                  </a:lnTo>
                  <a:lnTo>
                    <a:pt x="142" y="408"/>
                  </a:lnTo>
                  <a:lnTo>
                    <a:pt x="133" y="408"/>
                  </a:lnTo>
                  <a:lnTo>
                    <a:pt x="127" y="407"/>
                  </a:lnTo>
                  <a:lnTo>
                    <a:pt x="121" y="405"/>
                  </a:lnTo>
                  <a:lnTo>
                    <a:pt x="114" y="403"/>
                  </a:lnTo>
                  <a:lnTo>
                    <a:pt x="108" y="401"/>
                  </a:lnTo>
                  <a:lnTo>
                    <a:pt x="102" y="397"/>
                  </a:lnTo>
                  <a:lnTo>
                    <a:pt x="96" y="395"/>
                  </a:lnTo>
                  <a:lnTo>
                    <a:pt x="91" y="391"/>
                  </a:lnTo>
                  <a:lnTo>
                    <a:pt x="85" y="389"/>
                  </a:lnTo>
                  <a:lnTo>
                    <a:pt x="79" y="388"/>
                  </a:lnTo>
                  <a:lnTo>
                    <a:pt x="74" y="384"/>
                  </a:lnTo>
                  <a:lnTo>
                    <a:pt x="68" y="382"/>
                  </a:lnTo>
                  <a:lnTo>
                    <a:pt x="64" y="378"/>
                  </a:lnTo>
                  <a:lnTo>
                    <a:pt x="58" y="374"/>
                  </a:lnTo>
                  <a:lnTo>
                    <a:pt x="51" y="369"/>
                  </a:lnTo>
                  <a:lnTo>
                    <a:pt x="41" y="361"/>
                  </a:lnTo>
                  <a:lnTo>
                    <a:pt x="34" y="351"/>
                  </a:lnTo>
                  <a:lnTo>
                    <a:pt x="28" y="344"/>
                  </a:lnTo>
                  <a:lnTo>
                    <a:pt x="22" y="336"/>
                  </a:lnTo>
                  <a:lnTo>
                    <a:pt x="19" y="327"/>
                  </a:lnTo>
                  <a:lnTo>
                    <a:pt x="13" y="319"/>
                  </a:lnTo>
                  <a:lnTo>
                    <a:pt x="9" y="311"/>
                  </a:lnTo>
                  <a:lnTo>
                    <a:pt x="7" y="304"/>
                  </a:lnTo>
                  <a:lnTo>
                    <a:pt x="5" y="296"/>
                  </a:lnTo>
                  <a:lnTo>
                    <a:pt x="2" y="287"/>
                  </a:lnTo>
                  <a:lnTo>
                    <a:pt x="0" y="279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58"/>
                  </a:lnTo>
                  <a:lnTo>
                    <a:pt x="2" y="254"/>
                  </a:lnTo>
                  <a:lnTo>
                    <a:pt x="5" y="249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5" y="239"/>
                  </a:lnTo>
                  <a:lnTo>
                    <a:pt x="20" y="239"/>
                  </a:lnTo>
                  <a:lnTo>
                    <a:pt x="26" y="239"/>
                  </a:lnTo>
                  <a:lnTo>
                    <a:pt x="32" y="239"/>
                  </a:lnTo>
                  <a:lnTo>
                    <a:pt x="38" y="241"/>
                  </a:lnTo>
                  <a:lnTo>
                    <a:pt x="45" y="245"/>
                  </a:lnTo>
                  <a:lnTo>
                    <a:pt x="53" y="251"/>
                  </a:lnTo>
                  <a:lnTo>
                    <a:pt x="60" y="256"/>
                  </a:lnTo>
                  <a:lnTo>
                    <a:pt x="70" y="262"/>
                  </a:lnTo>
                  <a:lnTo>
                    <a:pt x="77" y="266"/>
                  </a:lnTo>
                  <a:lnTo>
                    <a:pt x="87" y="272"/>
                  </a:lnTo>
                  <a:lnTo>
                    <a:pt x="93" y="273"/>
                  </a:lnTo>
                  <a:lnTo>
                    <a:pt x="100" y="279"/>
                  </a:lnTo>
                  <a:lnTo>
                    <a:pt x="110" y="281"/>
                  </a:lnTo>
                  <a:lnTo>
                    <a:pt x="117" y="285"/>
                  </a:lnTo>
                  <a:lnTo>
                    <a:pt x="123" y="287"/>
                  </a:lnTo>
                  <a:lnTo>
                    <a:pt x="131" y="291"/>
                  </a:lnTo>
                  <a:lnTo>
                    <a:pt x="136" y="292"/>
                  </a:lnTo>
                  <a:lnTo>
                    <a:pt x="144" y="294"/>
                  </a:lnTo>
                  <a:lnTo>
                    <a:pt x="150" y="296"/>
                  </a:lnTo>
                  <a:lnTo>
                    <a:pt x="157" y="296"/>
                  </a:lnTo>
                  <a:lnTo>
                    <a:pt x="163" y="296"/>
                  </a:lnTo>
                  <a:lnTo>
                    <a:pt x="169" y="298"/>
                  </a:lnTo>
                  <a:lnTo>
                    <a:pt x="174" y="296"/>
                  </a:lnTo>
                  <a:lnTo>
                    <a:pt x="180" y="296"/>
                  </a:lnTo>
                  <a:lnTo>
                    <a:pt x="186" y="296"/>
                  </a:lnTo>
                  <a:lnTo>
                    <a:pt x="191" y="294"/>
                  </a:lnTo>
                  <a:lnTo>
                    <a:pt x="197" y="292"/>
                  </a:lnTo>
                  <a:lnTo>
                    <a:pt x="203" y="291"/>
                  </a:lnTo>
                  <a:lnTo>
                    <a:pt x="209" y="289"/>
                  </a:lnTo>
                  <a:lnTo>
                    <a:pt x="214" y="287"/>
                  </a:lnTo>
                  <a:lnTo>
                    <a:pt x="218" y="283"/>
                  </a:lnTo>
                  <a:lnTo>
                    <a:pt x="224" y="279"/>
                  </a:lnTo>
                  <a:lnTo>
                    <a:pt x="229" y="277"/>
                  </a:lnTo>
                  <a:lnTo>
                    <a:pt x="235" y="273"/>
                  </a:lnTo>
                  <a:lnTo>
                    <a:pt x="239" y="272"/>
                  </a:lnTo>
                  <a:lnTo>
                    <a:pt x="245" y="268"/>
                  </a:lnTo>
                  <a:lnTo>
                    <a:pt x="248" y="264"/>
                  </a:lnTo>
                  <a:lnTo>
                    <a:pt x="254" y="260"/>
                  </a:lnTo>
                  <a:lnTo>
                    <a:pt x="264" y="251"/>
                  </a:lnTo>
                  <a:lnTo>
                    <a:pt x="273" y="241"/>
                  </a:lnTo>
                  <a:lnTo>
                    <a:pt x="279" y="235"/>
                  </a:lnTo>
                  <a:lnTo>
                    <a:pt x="283" y="230"/>
                  </a:lnTo>
                  <a:lnTo>
                    <a:pt x="288" y="224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7" y="201"/>
                  </a:lnTo>
                  <a:lnTo>
                    <a:pt x="313" y="195"/>
                  </a:lnTo>
                  <a:lnTo>
                    <a:pt x="319" y="188"/>
                  </a:lnTo>
                  <a:lnTo>
                    <a:pt x="324" y="182"/>
                  </a:lnTo>
                  <a:lnTo>
                    <a:pt x="330" y="175"/>
                  </a:lnTo>
                  <a:lnTo>
                    <a:pt x="336" y="169"/>
                  </a:lnTo>
                  <a:lnTo>
                    <a:pt x="341" y="163"/>
                  </a:lnTo>
                  <a:lnTo>
                    <a:pt x="347" y="155"/>
                  </a:lnTo>
                  <a:lnTo>
                    <a:pt x="353" y="148"/>
                  </a:lnTo>
                  <a:lnTo>
                    <a:pt x="359" y="142"/>
                  </a:lnTo>
                  <a:lnTo>
                    <a:pt x="364" y="135"/>
                  </a:lnTo>
                  <a:lnTo>
                    <a:pt x="370" y="129"/>
                  </a:lnTo>
                  <a:lnTo>
                    <a:pt x="376" y="121"/>
                  </a:lnTo>
                  <a:lnTo>
                    <a:pt x="383" y="114"/>
                  </a:lnTo>
                  <a:lnTo>
                    <a:pt x="387" y="106"/>
                  </a:lnTo>
                  <a:lnTo>
                    <a:pt x="397" y="98"/>
                  </a:lnTo>
                  <a:lnTo>
                    <a:pt x="402" y="91"/>
                  </a:lnTo>
                  <a:lnTo>
                    <a:pt x="410" y="85"/>
                  </a:lnTo>
                  <a:lnTo>
                    <a:pt x="417" y="77"/>
                  </a:lnTo>
                  <a:lnTo>
                    <a:pt x="423" y="70"/>
                  </a:lnTo>
                  <a:lnTo>
                    <a:pt x="433" y="64"/>
                  </a:lnTo>
                  <a:lnTo>
                    <a:pt x="440" y="57"/>
                  </a:lnTo>
                  <a:lnTo>
                    <a:pt x="446" y="49"/>
                  </a:lnTo>
                  <a:lnTo>
                    <a:pt x="455" y="43"/>
                  </a:lnTo>
                  <a:lnTo>
                    <a:pt x="463" y="36"/>
                  </a:lnTo>
                  <a:lnTo>
                    <a:pt x="469" y="32"/>
                  </a:lnTo>
                  <a:lnTo>
                    <a:pt x="476" y="26"/>
                  </a:lnTo>
                  <a:lnTo>
                    <a:pt x="484" y="22"/>
                  </a:lnTo>
                  <a:lnTo>
                    <a:pt x="491" y="19"/>
                  </a:lnTo>
                  <a:lnTo>
                    <a:pt x="497" y="15"/>
                  </a:lnTo>
                  <a:lnTo>
                    <a:pt x="503" y="11"/>
                  </a:lnTo>
                  <a:lnTo>
                    <a:pt x="510" y="7"/>
                  </a:lnTo>
                  <a:lnTo>
                    <a:pt x="516" y="5"/>
                  </a:lnTo>
                  <a:lnTo>
                    <a:pt x="524" y="5"/>
                  </a:lnTo>
                  <a:lnTo>
                    <a:pt x="529" y="1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1" y="0"/>
                  </a:lnTo>
                  <a:lnTo>
                    <a:pt x="575" y="0"/>
                  </a:lnTo>
                  <a:lnTo>
                    <a:pt x="581" y="3"/>
                  </a:lnTo>
                  <a:lnTo>
                    <a:pt x="586" y="3"/>
                  </a:lnTo>
                  <a:lnTo>
                    <a:pt x="592" y="5"/>
                  </a:lnTo>
                  <a:lnTo>
                    <a:pt x="602" y="9"/>
                  </a:lnTo>
                  <a:lnTo>
                    <a:pt x="611" y="15"/>
                  </a:lnTo>
                  <a:lnTo>
                    <a:pt x="619" y="20"/>
                  </a:lnTo>
                  <a:lnTo>
                    <a:pt x="626" y="26"/>
                  </a:lnTo>
                  <a:lnTo>
                    <a:pt x="634" y="32"/>
                  </a:lnTo>
                  <a:lnTo>
                    <a:pt x="642" y="39"/>
                  </a:lnTo>
                  <a:lnTo>
                    <a:pt x="647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4" y="68"/>
                  </a:lnTo>
                  <a:lnTo>
                    <a:pt x="670" y="76"/>
                  </a:lnTo>
                  <a:lnTo>
                    <a:pt x="674" y="81"/>
                  </a:lnTo>
                  <a:lnTo>
                    <a:pt x="678" y="87"/>
                  </a:lnTo>
                  <a:lnTo>
                    <a:pt x="680" y="95"/>
                  </a:lnTo>
                  <a:lnTo>
                    <a:pt x="683" y="98"/>
                  </a:lnTo>
                  <a:lnTo>
                    <a:pt x="685" y="104"/>
                  </a:lnTo>
                  <a:lnTo>
                    <a:pt x="689" y="110"/>
                  </a:lnTo>
                  <a:lnTo>
                    <a:pt x="689" y="114"/>
                  </a:lnTo>
                  <a:lnTo>
                    <a:pt x="659" y="378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2" name="Freeform 11"/>
            <p:cNvSpPr>
              <a:spLocks/>
            </p:cNvSpPr>
            <p:nvPr/>
          </p:nvSpPr>
          <p:spPr bwMode="auto">
            <a:xfrm>
              <a:off x="3923928" y="1211196"/>
              <a:ext cx="144106" cy="1353708"/>
            </a:xfrm>
            <a:custGeom>
              <a:avLst/>
              <a:gdLst>
                <a:gd name="T0" fmla="*/ 2147483646 w 186"/>
                <a:gd name="T1" fmla="*/ 2147483646 h 2009"/>
                <a:gd name="T2" fmla="*/ 2147483646 w 186"/>
                <a:gd name="T3" fmla="*/ 2147483646 h 2009"/>
                <a:gd name="T4" fmla="*/ 2147483646 w 186"/>
                <a:gd name="T5" fmla="*/ 2147483646 h 2009"/>
                <a:gd name="T6" fmla="*/ 2147483646 w 186"/>
                <a:gd name="T7" fmla="*/ 2147483646 h 2009"/>
                <a:gd name="T8" fmla="*/ 2147483646 w 186"/>
                <a:gd name="T9" fmla="*/ 2147483646 h 2009"/>
                <a:gd name="T10" fmla="*/ 2147483646 w 186"/>
                <a:gd name="T11" fmla="*/ 2147483646 h 2009"/>
                <a:gd name="T12" fmla="*/ 2147483646 w 186"/>
                <a:gd name="T13" fmla="*/ 2147483646 h 2009"/>
                <a:gd name="T14" fmla="*/ 2147483646 w 186"/>
                <a:gd name="T15" fmla="*/ 2147483646 h 2009"/>
                <a:gd name="T16" fmla="*/ 2147483646 w 186"/>
                <a:gd name="T17" fmla="*/ 2147483646 h 2009"/>
                <a:gd name="T18" fmla="*/ 2147483646 w 186"/>
                <a:gd name="T19" fmla="*/ 2147483646 h 2009"/>
                <a:gd name="T20" fmla="*/ 2147483646 w 186"/>
                <a:gd name="T21" fmla="*/ 2147483646 h 2009"/>
                <a:gd name="T22" fmla="*/ 2147483646 w 186"/>
                <a:gd name="T23" fmla="*/ 2147483646 h 2009"/>
                <a:gd name="T24" fmla="*/ 2147483646 w 186"/>
                <a:gd name="T25" fmla="*/ 2147483646 h 2009"/>
                <a:gd name="T26" fmla="*/ 2147483646 w 186"/>
                <a:gd name="T27" fmla="*/ 2147483646 h 2009"/>
                <a:gd name="T28" fmla="*/ 2147483646 w 186"/>
                <a:gd name="T29" fmla="*/ 2147483646 h 2009"/>
                <a:gd name="T30" fmla="*/ 2147483646 w 186"/>
                <a:gd name="T31" fmla="*/ 2147483646 h 2009"/>
                <a:gd name="T32" fmla="*/ 2147483646 w 186"/>
                <a:gd name="T33" fmla="*/ 2147483646 h 2009"/>
                <a:gd name="T34" fmla="*/ 2147483646 w 186"/>
                <a:gd name="T35" fmla="*/ 2147483646 h 2009"/>
                <a:gd name="T36" fmla="*/ 2147483646 w 186"/>
                <a:gd name="T37" fmla="*/ 2147483646 h 2009"/>
                <a:gd name="T38" fmla="*/ 0 w 186"/>
                <a:gd name="T39" fmla="*/ 2147483646 h 2009"/>
                <a:gd name="T40" fmla="*/ 0 w 186"/>
                <a:gd name="T41" fmla="*/ 2147483646 h 2009"/>
                <a:gd name="T42" fmla="*/ 0 w 186"/>
                <a:gd name="T43" fmla="*/ 2147483646 h 2009"/>
                <a:gd name="T44" fmla="*/ 0 w 186"/>
                <a:gd name="T45" fmla="*/ 2147483646 h 2009"/>
                <a:gd name="T46" fmla="*/ 2147483646 w 186"/>
                <a:gd name="T47" fmla="*/ 2147483646 h 2009"/>
                <a:gd name="T48" fmla="*/ 2147483646 w 186"/>
                <a:gd name="T49" fmla="*/ 2147483646 h 2009"/>
                <a:gd name="T50" fmla="*/ 2147483646 w 186"/>
                <a:gd name="T51" fmla="*/ 2147483646 h 2009"/>
                <a:gd name="T52" fmla="*/ 2147483646 w 186"/>
                <a:gd name="T53" fmla="*/ 2147483646 h 2009"/>
                <a:gd name="T54" fmla="*/ 2147483646 w 186"/>
                <a:gd name="T55" fmla="*/ 2147483646 h 2009"/>
                <a:gd name="T56" fmla="*/ 2147483646 w 186"/>
                <a:gd name="T57" fmla="*/ 2147483646 h 2009"/>
                <a:gd name="T58" fmla="*/ 2147483646 w 186"/>
                <a:gd name="T59" fmla="*/ 2147483646 h 2009"/>
                <a:gd name="T60" fmla="*/ 2147483646 w 186"/>
                <a:gd name="T61" fmla="*/ 2147483646 h 2009"/>
                <a:gd name="T62" fmla="*/ 2147483646 w 186"/>
                <a:gd name="T63" fmla="*/ 2147483646 h 2009"/>
                <a:gd name="T64" fmla="*/ 2147483646 w 186"/>
                <a:gd name="T65" fmla="*/ 2147483646 h 2009"/>
                <a:gd name="T66" fmla="*/ 2147483646 w 186"/>
                <a:gd name="T67" fmla="*/ 2147483646 h 2009"/>
                <a:gd name="T68" fmla="*/ 2147483646 w 186"/>
                <a:gd name="T69" fmla="*/ 2147483646 h 2009"/>
                <a:gd name="T70" fmla="*/ 2147483646 w 186"/>
                <a:gd name="T71" fmla="*/ 2147483646 h 2009"/>
                <a:gd name="T72" fmla="*/ 2147483646 w 186"/>
                <a:gd name="T73" fmla="*/ 2147483646 h 2009"/>
                <a:gd name="T74" fmla="*/ 2147483646 w 186"/>
                <a:gd name="T75" fmla="*/ 2147483646 h 2009"/>
                <a:gd name="T76" fmla="*/ 2147483646 w 186"/>
                <a:gd name="T77" fmla="*/ 2147483646 h 2009"/>
                <a:gd name="T78" fmla="*/ 2147483646 w 186"/>
                <a:gd name="T79" fmla="*/ 2147483646 h 2009"/>
                <a:gd name="T80" fmla="*/ 2147483646 w 186"/>
                <a:gd name="T81" fmla="*/ 2147483646 h 2009"/>
                <a:gd name="T82" fmla="*/ 2147483646 w 186"/>
                <a:gd name="T83" fmla="*/ 2147483646 h 2009"/>
                <a:gd name="T84" fmla="*/ 2147483646 w 186"/>
                <a:gd name="T85" fmla="*/ 2147483646 h 2009"/>
                <a:gd name="T86" fmla="*/ 2147483646 w 186"/>
                <a:gd name="T87" fmla="*/ 2147483646 h 2009"/>
                <a:gd name="T88" fmla="*/ 2147483646 w 186"/>
                <a:gd name="T89" fmla="*/ 2147483646 h 2009"/>
                <a:gd name="T90" fmla="*/ 2147483646 w 186"/>
                <a:gd name="T91" fmla="*/ 2147483646 h 2009"/>
                <a:gd name="T92" fmla="*/ 2147483646 w 186"/>
                <a:gd name="T93" fmla="*/ 2147483646 h 2009"/>
                <a:gd name="T94" fmla="*/ 2147483646 w 186"/>
                <a:gd name="T95" fmla="*/ 2147483646 h 2009"/>
                <a:gd name="T96" fmla="*/ 2147483646 w 186"/>
                <a:gd name="T97" fmla="*/ 2147483646 h 2009"/>
                <a:gd name="T98" fmla="*/ 2147483646 w 186"/>
                <a:gd name="T99" fmla="*/ 2147483646 h 2009"/>
                <a:gd name="T100" fmla="*/ 2147483646 w 186"/>
                <a:gd name="T101" fmla="*/ 2147483646 h 2009"/>
                <a:gd name="T102" fmla="*/ 2147483646 w 186"/>
                <a:gd name="T103" fmla="*/ 2147483646 h 20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2009"/>
                <a:gd name="T158" fmla="*/ 186 w 186"/>
                <a:gd name="T159" fmla="*/ 2009 h 20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2009">
                  <a:moveTo>
                    <a:pt x="141" y="0"/>
                  </a:moveTo>
                  <a:lnTo>
                    <a:pt x="186" y="0"/>
                  </a:lnTo>
                  <a:lnTo>
                    <a:pt x="180" y="32"/>
                  </a:lnTo>
                  <a:lnTo>
                    <a:pt x="175" y="61"/>
                  </a:lnTo>
                  <a:lnTo>
                    <a:pt x="169" y="93"/>
                  </a:lnTo>
                  <a:lnTo>
                    <a:pt x="165" y="124"/>
                  </a:lnTo>
                  <a:lnTo>
                    <a:pt x="162" y="154"/>
                  </a:lnTo>
                  <a:lnTo>
                    <a:pt x="156" y="184"/>
                  </a:lnTo>
                  <a:lnTo>
                    <a:pt x="152" y="217"/>
                  </a:lnTo>
                  <a:lnTo>
                    <a:pt x="150" y="247"/>
                  </a:lnTo>
                  <a:lnTo>
                    <a:pt x="146" y="278"/>
                  </a:lnTo>
                  <a:lnTo>
                    <a:pt x="141" y="308"/>
                  </a:lnTo>
                  <a:lnTo>
                    <a:pt x="137" y="340"/>
                  </a:lnTo>
                  <a:lnTo>
                    <a:pt x="135" y="371"/>
                  </a:lnTo>
                  <a:lnTo>
                    <a:pt x="133" y="403"/>
                  </a:lnTo>
                  <a:lnTo>
                    <a:pt x="129" y="434"/>
                  </a:lnTo>
                  <a:lnTo>
                    <a:pt x="127" y="464"/>
                  </a:lnTo>
                  <a:lnTo>
                    <a:pt x="124" y="496"/>
                  </a:lnTo>
                  <a:lnTo>
                    <a:pt x="122" y="527"/>
                  </a:lnTo>
                  <a:lnTo>
                    <a:pt x="118" y="557"/>
                  </a:lnTo>
                  <a:lnTo>
                    <a:pt x="116" y="588"/>
                  </a:lnTo>
                  <a:lnTo>
                    <a:pt x="112" y="620"/>
                  </a:lnTo>
                  <a:lnTo>
                    <a:pt x="110" y="650"/>
                  </a:lnTo>
                  <a:lnTo>
                    <a:pt x="108" y="681"/>
                  </a:lnTo>
                  <a:lnTo>
                    <a:pt x="106" y="711"/>
                  </a:lnTo>
                  <a:lnTo>
                    <a:pt x="105" y="744"/>
                  </a:lnTo>
                  <a:lnTo>
                    <a:pt x="101" y="774"/>
                  </a:lnTo>
                  <a:lnTo>
                    <a:pt x="101" y="806"/>
                  </a:lnTo>
                  <a:lnTo>
                    <a:pt x="97" y="837"/>
                  </a:lnTo>
                  <a:lnTo>
                    <a:pt x="97" y="867"/>
                  </a:lnTo>
                  <a:lnTo>
                    <a:pt x="95" y="900"/>
                  </a:lnTo>
                  <a:lnTo>
                    <a:pt x="93" y="930"/>
                  </a:lnTo>
                  <a:lnTo>
                    <a:pt x="91" y="961"/>
                  </a:lnTo>
                  <a:lnTo>
                    <a:pt x="91" y="993"/>
                  </a:lnTo>
                  <a:lnTo>
                    <a:pt x="89" y="1023"/>
                  </a:lnTo>
                  <a:lnTo>
                    <a:pt x="87" y="1054"/>
                  </a:lnTo>
                  <a:lnTo>
                    <a:pt x="87" y="1084"/>
                  </a:lnTo>
                  <a:lnTo>
                    <a:pt x="86" y="1117"/>
                  </a:lnTo>
                  <a:lnTo>
                    <a:pt x="84" y="1147"/>
                  </a:lnTo>
                  <a:lnTo>
                    <a:pt x="84" y="1179"/>
                  </a:lnTo>
                  <a:lnTo>
                    <a:pt x="82" y="1210"/>
                  </a:lnTo>
                  <a:lnTo>
                    <a:pt x="82" y="1240"/>
                  </a:lnTo>
                  <a:lnTo>
                    <a:pt x="82" y="1273"/>
                  </a:lnTo>
                  <a:lnTo>
                    <a:pt x="80" y="1303"/>
                  </a:lnTo>
                  <a:lnTo>
                    <a:pt x="78" y="1333"/>
                  </a:lnTo>
                  <a:lnTo>
                    <a:pt x="78" y="1366"/>
                  </a:lnTo>
                  <a:lnTo>
                    <a:pt x="78" y="1396"/>
                  </a:lnTo>
                  <a:lnTo>
                    <a:pt x="78" y="1429"/>
                  </a:lnTo>
                  <a:lnTo>
                    <a:pt x="78" y="1459"/>
                  </a:lnTo>
                  <a:lnTo>
                    <a:pt x="78" y="1491"/>
                  </a:lnTo>
                  <a:lnTo>
                    <a:pt x="76" y="1522"/>
                  </a:lnTo>
                  <a:lnTo>
                    <a:pt x="76" y="1552"/>
                  </a:lnTo>
                  <a:lnTo>
                    <a:pt x="76" y="1583"/>
                  </a:lnTo>
                  <a:lnTo>
                    <a:pt x="76" y="1615"/>
                  </a:lnTo>
                  <a:lnTo>
                    <a:pt x="76" y="1645"/>
                  </a:lnTo>
                  <a:lnTo>
                    <a:pt x="76" y="1678"/>
                  </a:lnTo>
                  <a:lnTo>
                    <a:pt x="76" y="1708"/>
                  </a:lnTo>
                  <a:lnTo>
                    <a:pt x="76" y="1740"/>
                  </a:lnTo>
                  <a:lnTo>
                    <a:pt x="76" y="1771"/>
                  </a:lnTo>
                  <a:lnTo>
                    <a:pt x="76" y="1801"/>
                  </a:lnTo>
                  <a:lnTo>
                    <a:pt x="76" y="1834"/>
                  </a:lnTo>
                  <a:lnTo>
                    <a:pt x="76" y="1864"/>
                  </a:lnTo>
                  <a:lnTo>
                    <a:pt x="76" y="1896"/>
                  </a:lnTo>
                  <a:lnTo>
                    <a:pt x="76" y="1927"/>
                  </a:lnTo>
                  <a:lnTo>
                    <a:pt x="76" y="1959"/>
                  </a:lnTo>
                  <a:lnTo>
                    <a:pt x="76" y="1992"/>
                  </a:lnTo>
                  <a:lnTo>
                    <a:pt x="74" y="1995"/>
                  </a:lnTo>
                  <a:lnTo>
                    <a:pt x="72" y="1999"/>
                  </a:lnTo>
                  <a:lnTo>
                    <a:pt x="68" y="2003"/>
                  </a:lnTo>
                  <a:lnTo>
                    <a:pt x="65" y="2007"/>
                  </a:lnTo>
                  <a:lnTo>
                    <a:pt x="57" y="2007"/>
                  </a:lnTo>
                  <a:lnTo>
                    <a:pt x="51" y="2009"/>
                  </a:lnTo>
                  <a:lnTo>
                    <a:pt x="46" y="2009"/>
                  </a:lnTo>
                  <a:lnTo>
                    <a:pt x="38" y="2009"/>
                  </a:lnTo>
                  <a:lnTo>
                    <a:pt x="30" y="2009"/>
                  </a:lnTo>
                  <a:lnTo>
                    <a:pt x="25" y="2007"/>
                  </a:lnTo>
                  <a:lnTo>
                    <a:pt x="19" y="2003"/>
                  </a:lnTo>
                  <a:lnTo>
                    <a:pt x="13" y="2003"/>
                  </a:lnTo>
                  <a:lnTo>
                    <a:pt x="4" y="1995"/>
                  </a:lnTo>
                  <a:lnTo>
                    <a:pt x="0" y="1986"/>
                  </a:lnTo>
                  <a:lnTo>
                    <a:pt x="0" y="1668"/>
                  </a:lnTo>
                  <a:lnTo>
                    <a:pt x="0" y="1659"/>
                  </a:lnTo>
                  <a:lnTo>
                    <a:pt x="0" y="1651"/>
                  </a:lnTo>
                  <a:lnTo>
                    <a:pt x="0" y="1642"/>
                  </a:lnTo>
                  <a:lnTo>
                    <a:pt x="0" y="1634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09"/>
                  </a:lnTo>
                  <a:lnTo>
                    <a:pt x="0" y="1600"/>
                  </a:lnTo>
                  <a:lnTo>
                    <a:pt x="0" y="1592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2" y="1567"/>
                  </a:lnTo>
                  <a:lnTo>
                    <a:pt x="2" y="1560"/>
                  </a:lnTo>
                  <a:lnTo>
                    <a:pt x="2" y="1550"/>
                  </a:lnTo>
                  <a:lnTo>
                    <a:pt x="2" y="1541"/>
                  </a:lnTo>
                  <a:lnTo>
                    <a:pt x="4" y="1535"/>
                  </a:lnTo>
                  <a:lnTo>
                    <a:pt x="4" y="1526"/>
                  </a:lnTo>
                  <a:lnTo>
                    <a:pt x="4" y="1518"/>
                  </a:lnTo>
                  <a:lnTo>
                    <a:pt x="4" y="1508"/>
                  </a:lnTo>
                  <a:lnTo>
                    <a:pt x="4" y="1501"/>
                  </a:lnTo>
                  <a:lnTo>
                    <a:pt x="4" y="1493"/>
                  </a:lnTo>
                  <a:lnTo>
                    <a:pt x="6" y="1484"/>
                  </a:lnTo>
                  <a:lnTo>
                    <a:pt x="6" y="1476"/>
                  </a:lnTo>
                  <a:lnTo>
                    <a:pt x="6" y="1468"/>
                  </a:lnTo>
                  <a:lnTo>
                    <a:pt x="6" y="1461"/>
                  </a:lnTo>
                  <a:lnTo>
                    <a:pt x="6" y="1451"/>
                  </a:lnTo>
                  <a:lnTo>
                    <a:pt x="6" y="1444"/>
                  </a:lnTo>
                  <a:lnTo>
                    <a:pt x="6" y="1436"/>
                  </a:lnTo>
                  <a:lnTo>
                    <a:pt x="6" y="1427"/>
                  </a:lnTo>
                  <a:lnTo>
                    <a:pt x="8" y="1419"/>
                  </a:lnTo>
                  <a:lnTo>
                    <a:pt x="10" y="1409"/>
                  </a:lnTo>
                  <a:lnTo>
                    <a:pt x="10" y="1402"/>
                  </a:lnTo>
                  <a:lnTo>
                    <a:pt x="10" y="1394"/>
                  </a:lnTo>
                  <a:lnTo>
                    <a:pt x="10" y="1385"/>
                  </a:lnTo>
                  <a:lnTo>
                    <a:pt x="10" y="1377"/>
                  </a:lnTo>
                  <a:lnTo>
                    <a:pt x="11" y="1370"/>
                  </a:lnTo>
                  <a:lnTo>
                    <a:pt x="11" y="1362"/>
                  </a:lnTo>
                  <a:lnTo>
                    <a:pt x="11" y="1352"/>
                  </a:lnTo>
                  <a:lnTo>
                    <a:pt x="11" y="1343"/>
                  </a:lnTo>
                  <a:lnTo>
                    <a:pt x="13" y="1337"/>
                  </a:lnTo>
                  <a:lnTo>
                    <a:pt x="13" y="1328"/>
                  </a:lnTo>
                  <a:lnTo>
                    <a:pt x="13" y="1320"/>
                  </a:lnTo>
                  <a:lnTo>
                    <a:pt x="13" y="1311"/>
                  </a:lnTo>
                  <a:lnTo>
                    <a:pt x="13" y="1303"/>
                  </a:lnTo>
                  <a:lnTo>
                    <a:pt x="13" y="1295"/>
                  </a:lnTo>
                  <a:lnTo>
                    <a:pt x="15" y="1286"/>
                  </a:lnTo>
                  <a:lnTo>
                    <a:pt x="15" y="1278"/>
                  </a:lnTo>
                  <a:lnTo>
                    <a:pt x="15" y="1271"/>
                  </a:lnTo>
                  <a:lnTo>
                    <a:pt x="15" y="1263"/>
                  </a:lnTo>
                  <a:lnTo>
                    <a:pt x="15" y="1253"/>
                  </a:lnTo>
                  <a:lnTo>
                    <a:pt x="15" y="1246"/>
                  </a:lnTo>
                  <a:lnTo>
                    <a:pt x="17" y="1238"/>
                  </a:lnTo>
                  <a:lnTo>
                    <a:pt x="17" y="1229"/>
                  </a:lnTo>
                  <a:lnTo>
                    <a:pt x="17" y="1221"/>
                  </a:lnTo>
                  <a:lnTo>
                    <a:pt x="17" y="1212"/>
                  </a:lnTo>
                  <a:lnTo>
                    <a:pt x="17" y="1204"/>
                  </a:lnTo>
                  <a:lnTo>
                    <a:pt x="17" y="1196"/>
                  </a:lnTo>
                  <a:lnTo>
                    <a:pt x="17" y="1187"/>
                  </a:lnTo>
                  <a:lnTo>
                    <a:pt x="17" y="1179"/>
                  </a:lnTo>
                  <a:lnTo>
                    <a:pt x="19" y="1172"/>
                  </a:lnTo>
                  <a:lnTo>
                    <a:pt x="19" y="1162"/>
                  </a:lnTo>
                  <a:lnTo>
                    <a:pt x="19" y="1155"/>
                  </a:lnTo>
                  <a:lnTo>
                    <a:pt x="19" y="1147"/>
                  </a:lnTo>
                  <a:lnTo>
                    <a:pt x="19" y="1139"/>
                  </a:lnTo>
                  <a:lnTo>
                    <a:pt x="19" y="1120"/>
                  </a:lnTo>
                  <a:lnTo>
                    <a:pt x="19" y="1103"/>
                  </a:lnTo>
                  <a:lnTo>
                    <a:pt x="19" y="1084"/>
                  </a:lnTo>
                  <a:lnTo>
                    <a:pt x="19" y="1065"/>
                  </a:lnTo>
                  <a:lnTo>
                    <a:pt x="19" y="1048"/>
                  </a:lnTo>
                  <a:lnTo>
                    <a:pt x="19" y="1029"/>
                  </a:lnTo>
                  <a:lnTo>
                    <a:pt x="19" y="1012"/>
                  </a:lnTo>
                  <a:lnTo>
                    <a:pt x="21" y="993"/>
                  </a:lnTo>
                  <a:lnTo>
                    <a:pt x="21" y="974"/>
                  </a:lnTo>
                  <a:lnTo>
                    <a:pt x="23" y="957"/>
                  </a:lnTo>
                  <a:lnTo>
                    <a:pt x="23" y="940"/>
                  </a:lnTo>
                  <a:lnTo>
                    <a:pt x="25" y="921"/>
                  </a:lnTo>
                  <a:lnTo>
                    <a:pt x="25" y="902"/>
                  </a:lnTo>
                  <a:lnTo>
                    <a:pt x="27" y="886"/>
                  </a:lnTo>
                  <a:lnTo>
                    <a:pt x="29" y="867"/>
                  </a:lnTo>
                  <a:lnTo>
                    <a:pt x="30" y="850"/>
                  </a:lnTo>
                  <a:lnTo>
                    <a:pt x="30" y="831"/>
                  </a:lnTo>
                  <a:lnTo>
                    <a:pt x="30" y="814"/>
                  </a:lnTo>
                  <a:lnTo>
                    <a:pt x="32" y="795"/>
                  </a:lnTo>
                  <a:lnTo>
                    <a:pt x="34" y="778"/>
                  </a:lnTo>
                  <a:lnTo>
                    <a:pt x="36" y="761"/>
                  </a:lnTo>
                  <a:lnTo>
                    <a:pt x="36" y="744"/>
                  </a:lnTo>
                  <a:lnTo>
                    <a:pt x="38" y="725"/>
                  </a:lnTo>
                  <a:lnTo>
                    <a:pt x="42" y="708"/>
                  </a:lnTo>
                  <a:lnTo>
                    <a:pt x="42" y="689"/>
                  </a:lnTo>
                  <a:lnTo>
                    <a:pt x="44" y="671"/>
                  </a:lnTo>
                  <a:lnTo>
                    <a:pt x="46" y="652"/>
                  </a:lnTo>
                  <a:lnTo>
                    <a:pt x="48" y="637"/>
                  </a:lnTo>
                  <a:lnTo>
                    <a:pt x="49" y="618"/>
                  </a:lnTo>
                  <a:lnTo>
                    <a:pt x="51" y="601"/>
                  </a:lnTo>
                  <a:lnTo>
                    <a:pt x="55" y="582"/>
                  </a:lnTo>
                  <a:lnTo>
                    <a:pt x="57" y="567"/>
                  </a:lnTo>
                  <a:lnTo>
                    <a:pt x="59" y="548"/>
                  </a:lnTo>
                  <a:lnTo>
                    <a:pt x="61" y="529"/>
                  </a:lnTo>
                  <a:lnTo>
                    <a:pt x="63" y="512"/>
                  </a:lnTo>
                  <a:lnTo>
                    <a:pt x="65" y="494"/>
                  </a:lnTo>
                  <a:lnTo>
                    <a:pt x="68" y="477"/>
                  </a:lnTo>
                  <a:lnTo>
                    <a:pt x="70" y="458"/>
                  </a:lnTo>
                  <a:lnTo>
                    <a:pt x="72" y="441"/>
                  </a:lnTo>
                  <a:lnTo>
                    <a:pt x="76" y="424"/>
                  </a:lnTo>
                  <a:lnTo>
                    <a:pt x="76" y="405"/>
                  </a:lnTo>
                  <a:lnTo>
                    <a:pt x="80" y="388"/>
                  </a:lnTo>
                  <a:lnTo>
                    <a:pt x="82" y="371"/>
                  </a:lnTo>
                  <a:lnTo>
                    <a:pt x="86" y="354"/>
                  </a:lnTo>
                  <a:lnTo>
                    <a:pt x="87" y="335"/>
                  </a:lnTo>
                  <a:lnTo>
                    <a:pt x="91" y="318"/>
                  </a:lnTo>
                  <a:lnTo>
                    <a:pt x="93" y="300"/>
                  </a:lnTo>
                  <a:lnTo>
                    <a:pt x="97" y="283"/>
                  </a:lnTo>
                  <a:lnTo>
                    <a:pt x="99" y="264"/>
                  </a:lnTo>
                  <a:lnTo>
                    <a:pt x="101" y="247"/>
                  </a:lnTo>
                  <a:lnTo>
                    <a:pt x="105" y="230"/>
                  </a:lnTo>
                  <a:lnTo>
                    <a:pt x="106" y="213"/>
                  </a:lnTo>
                  <a:lnTo>
                    <a:pt x="110" y="194"/>
                  </a:lnTo>
                  <a:lnTo>
                    <a:pt x="112" y="177"/>
                  </a:lnTo>
                  <a:lnTo>
                    <a:pt x="116" y="158"/>
                  </a:lnTo>
                  <a:lnTo>
                    <a:pt x="118" y="143"/>
                  </a:lnTo>
                  <a:lnTo>
                    <a:pt x="122" y="124"/>
                  </a:lnTo>
                  <a:lnTo>
                    <a:pt x="124" y="105"/>
                  </a:lnTo>
                  <a:lnTo>
                    <a:pt x="127" y="87"/>
                  </a:lnTo>
                  <a:lnTo>
                    <a:pt x="129" y="70"/>
                  </a:lnTo>
                  <a:lnTo>
                    <a:pt x="133" y="51"/>
                  </a:lnTo>
                  <a:lnTo>
                    <a:pt x="135" y="34"/>
                  </a:lnTo>
                  <a:lnTo>
                    <a:pt x="137" y="1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3" name="Freeform 12"/>
            <p:cNvSpPr>
              <a:spLocks/>
            </p:cNvSpPr>
            <p:nvPr/>
          </p:nvSpPr>
          <p:spPr bwMode="auto">
            <a:xfrm>
              <a:off x="3224706" y="1124744"/>
              <a:ext cx="836395" cy="410649"/>
            </a:xfrm>
            <a:custGeom>
              <a:avLst/>
              <a:gdLst>
                <a:gd name="T0" fmla="*/ 2147483646 w 723"/>
                <a:gd name="T1" fmla="*/ 2147483646 h 380"/>
                <a:gd name="T2" fmla="*/ 2147483646 w 723"/>
                <a:gd name="T3" fmla="*/ 2147483646 h 380"/>
                <a:gd name="T4" fmla="*/ 2147483646 w 723"/>
                <a:gd name="T5" fmla="*/ 2147483646 h 380"/>
                <a:gd name="T6" fmla="*/ 2147483646 w 723"/>
                <a:gd name="T7" fmla="*/ 2147483646 h 380"/>
                <a:gd name="T8" fmla="*/ 2147483646 w 723"/>
                <a:gd name="T9" fmla="*/ 2147483646 h 380"/>
                <a:gd name="T10" fmla="*/ 2147483646 w 723"/>
                <a:gd name="T11" fmla="*/ 2147483646 h 380"/>
                <a:gd name="T12" fmla="*/ 2147483646 w 723"/>
                <a:gd name="T13" fmla="*/ 2147483646 h 380"/>
                <a:gd name="T14" fmla="*/ 2147483646 w 723"/>
                <a:gd name="T15" fmla="*/ 2147483646 h 380"/>
                <a:gd name="T16" fmla="*/ 2147483646 w 723"/>
                <a:gd name="T17" fmla="*/ 2147483646 h 380"/>
                <a:gd name="T18" fmla="*/ 2147483646 w 723"/>
                <a:gd name="T19" fmla="*/ 2147483646 h 380"/>
                <a:gd name="T20" fmla="*/ 2147483646 w 723"/>
                <a:gd name="T21" fmla="*/ 2147483646 h 380"/>
                <a:gd name="T22" fmla="*/ 2147483646 w 723"/>
                <a:gd name="T23" fmla="*/ 2147483646 h 380"/>
                <a:gd name="T24" fmla="*/ 2147483646 w 723"/>
                <a:gd name="T25" fmla="*/ 2147483646 h 380"/>
                <a:gd name="T26" fmla="*/ 2147483646 w 723"/>
                <a:gd name="T27" fmla="*/ 2147483646 h 380"/>
                <a:gd name="T28" fmla="*/ 2147483646 w 723"/>
                <a:gd name="T29" fmla="*/ 2147483646 h 380"/>
                <a:gd name="T30" fmla="*/ 2147483646 w 723"/>
                <a:gd name="T31" fmla="*/ 2147483646 h 380"/>
                <a:gd name="T32" fmla="*/ 2147483646 w 723"/>
                <a:gd name="T33" fmla="*/ 2147483646 h 380"/>
                <a:gd name="T34" fmla="*/ 2147483646 w 723"/>
                <a:gd name="T35" fmla="*/ 2147483646 h 380"/>
                <a:gd name="T36" fmla="*/ 2147483646 w 723"/>
                <a:gd name="T37" fmla="*/ 2147483646 h 380"/>
                <a:gd name="T38" fmla="*/ 2147483646 w 723"/>
                <a:gd name="T39" fmla="*/ 2147483646 h 380"/>
                <a:gd name="T40" fmla="*/ 2147483646 w 723"/>
                <a:gd name="T41" fmla="*/ 2147483646 h 380"/>
                <a:gd name="T42" fmla="*/ 2147483646 w 723"/>
                <a:gd name="T43" fmla="*/ 2147483646 h 380"/>
                <a:gd name="T44" fmla="*/ 2147483646 w 723"/>
                <a:gd name="T45" fmla="*/ 2147483646 h 380"/>
                <a:gd name="T46" fmla="*/ 2147483646 w 723"/>
                <a:gd name="T47" fmla="*/ 2147483646 h 380"/>
                <a:gd name="T48" fmla="*/ 0 w 723"/>
                <a:gd name="T49" fmla="*/ 2147483646 h 380"/>
                <a:gd name="T50" fmla="*/ 2147483646 w 723"/>
                <a:gd name="T51" fmla="*/ 2147483646 h 380"/>
                <a:gd name="T52" fmla="*/ 2147483646 w 723"/>
                <a:gd name="T53" fmla="*/ 2147483646 h 380"/>
                <a:gd name="T54" fmla="*/ 2147483646 w 723"/>
                <a:gd name="T55" fmla="*/ 2147483646 h 380"/>
                <a:gd name="T56" fmla="*/ 2147483646 w 723"/>
                <a:gd name="T57" fmla="*/ 2147483646 h 380"/>
                <a:gd name="T58" fmla="*/ 2147483646 w 723"/>
                <a:gd name="T59" fmla="*/ 2147483646 h 380"/>
                <a:gd name="T60" fmla="*/ 2147483646 w 723"/>
                <a:gd name="T61" fmla="*/ 2147483646 h 380"/>
                <a:gd name="T62" fmla="*/ 2147483646 w 723"/>
                <a:gd name="T63" fmla="*/ 2147483646 h 380"/>
                <a:gd name="T64" fmla="*/ 2147483646 w 723"/>
                <a:gd name="T65" fmla="*/ 2147483646 h 380"/>
                <a:gd name="T66" fmla="*/ 2147483646 w 723"/>
                <a:gd name="T67" fmla="*/ 2147483646 h 380"/>
                <a:gd name="T68" fmla="*/ 2147483646 w 723"/>
                <a:gd name="T69" fmla="*/ 2147483646 h 380"/>
                <a:gd name="T70" fmla="*/ 2147483646 w 723"/>
                <a:gd name="T71" fmla="*/ 2147483646 h 380"/>
                <a:gd name="T72" fmla="*/ 2147483646 w 723"/>
                <a:gd name="T73" fmla="*/ 2147483646 h 380"/>
                <a:gd name="T74" fmla="*/ 2147483646 w 723"/>
                <a:gd name="T75" fmla="*/ 2147483646 h 380"/>
                <a:gd name="T76" fmla="*/ 2147483646 w 723"/>
                <a:gd name="T77" fmla="*/ 2147483646 h 380"/>
                <a:gd name="T78" fmla="*/ 2147483646 w 723"/>
                <a:gd name="T79" fmla="*/ 2147483646 h 380"/>
                <a:gd name="T80" fmla="*/ 2147483646 w 723"/>
                <a:gd name="T81" fmla="*/ 2147483646 h 380"/>
                <a:gd name="T82" fmla="*/ 2147483646 w 723"/>
                <a:gd name="T83" fmla="*/ 2147483646 h 380"/>
                <a:gd name="T84" fmla="*/ 2147483646 w 723"/>
                <a:gd name="T85" fmla="*/ 2147483646 h 380"/>
                <a:gd name="T86" fmla="*/ 2147483646 w 723"/>
                <a:gd name="T87" fmla="*/ 0 h 380"/>
                <a:gd name="T88" fmla="*/ 2147483646 w 723"/>
                <a:gd name="T89" fmla="*/ 0 h 380"/>
                <a:gd name="T90" fmla="*/ 2147483646 w 723"/>
                <a:gd name="T91" fmla="*/ 2147483646 h 380"/>
                <a:gd name="T92" fmla="*/ 2147483646 w 723"/>
                <a:gd name="T93" fmla="*/ 2147483646 h 380"/>
                <a:gd name="T94" fmla="*/ 2147483646 w 723"/>
                <a:gd name="T95" fmla="*/ 2147483646 h 380"/>
                <a:gd name="T96" fmla="*/ 2147483646 w 723"/>
                <a:gd name="T97" fmla="*/ 2147483646 h 380"/>
                <a:gd name="T98" fmla="*/ 2147483646 w 723"/>
                <a:gd name="T99" fmla="*/ 2147483646 h 380"/>
                <a:gd name="T100" fmla="*/ 2147483646 w 723"/>
                <a:gd name="T101" fmla="*/ 2147483646 h 380"/>
                <a:gd name="T102" fmla="*/ 2147483646 w 723"/>
                <a:gd name="T103" fmla="*/ 2147483646 h 380"/>
                <a:gd name="T104" fmla="*/ 2147483646 w 723"/>
                <a:gd name="T105" fmla="*/ 2147483646 h 3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3"/>
                <a:gd name="T160" fmla="*/ 0 h 380"/>
                <a:gd name="T161" fmla="*/ 723 w 723"/>
                <a:gd name="T162" fmla="*/ 380 h 3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3" h="380">
                  <a:moveTo>
                    <a:pt x="693" y="129"/>
                  </a:moveTo>
                  <a:lnTo>
                    <a:pt x="686" y="124"/>
                  </a:lnTo>
                  <a:lnTo>
                    <a:pt x="678" y="120"/>
                  </a:lnTo>
                  <a:lnTo>
                    <a:pt x="672" y="116"/>
                  </a:lnTo>
                  <a:lnTo>
                    <a:pt x="667" y="112"/>
                  </a:lnTo>
                  <a:lnTo>
                    <a:pt x="659" y="108"/>
                  </a:lnTo>
                  <a:lnTo>
                    <a:pt x="653" y="107"/>
                  </a:lnTo>
                  <a:lnTo>
                    <a:pt x="648" y="103"/>
                  </a:lnTo>
                  <a:lnTo>
                    <a:pt x="642" y="99"/>
                  </a:lnTo>
                  <a:lnTo>
                    <a:pt x="634" y="97"/>
                  </a:lnTo>
                  <a:lnTo>
                    <a:pt x="629" y="93"/>
                  </a:lnTo>
                  <a:lnTo>
                    <a:pt x="621" y="91"/>
                  </a:lnTo>
                  <a:lnTo>
                    <a:pt x="617" y="89"/>
                  </a:lnTo>
                  <a:lnTo>
                    <a:pt x="610" y="88"/>
                  </a:lnTo>
                  <a:lnTo>
                    <a:pt x="604" y="88"/>
                  </a:lnTo>
                  <a:lnTo>
                    <a:pt x="598" y="86"/>
                  </a:lnTo>
                  <a:lnTo>
                    <a:pt x="592" y="86"/>
                  </a:lnTo>
                  <a:lnTo>
                    <a:pt x="587" y="82"/>
                  </a:lnTo>
                  <a:lnTo>
                    <a:pt x="579" y="82"/>
                  </a:lnTo>
                  <a:lnTo>
                    <a:pt x="573" y="82"/>
                  </a:lnTo>
                  <a:lnTo>
                    <a:pt x="568" y="82"/>
                  </a:lnTo>
                  <a:lnTo>
                    <a:pt x="562" y="82"/>
                  </a:lnTo>
                  <a:lnTo>
                    <a:pt x="556" y="84"/>
                  </a:lnTo>
                  <a:lnTo>
                    <a:pt x="549" y="86"/>
                  </a:lnTo>
                  <a:lnTo>
                    <a:pt x="543" y="88"/>
                  </a:lnTo>
                  <a:lnTo>
                    <a:pt x="539" y="88"/>
                  </a:lnTo>
                  <a:lnTo>
                    <a:pt x="532" y="89"/>
                  </a:lnTo>
                  <a:lnTo>
                    <a:pt x="526" y="93"/>
                  </a:lnTo>
                  <a:lnTo>
                    <a:pt x="520" y="95"/>
                  </a:lnTo>
                  <a:lnTo>
                    <a:pt x="513" y="99"/>
                  </a:lnTo>
                  <a:lnTo>
                    <a:pt x="507" y="101"/>
                  </a:lnTo>
                  <a:lnTo>
                    <a:pt x="499" y="107"/>
                  </a:lnTo>
                  <a:lnTo>
                    <a:pt x="494" y="112"/>
                  </a:lnTo>
                  <a:lnTo>
                    <a:pt x="484" y="118"/>
                  </a:lnTo>
                  <a:lnTo>
                    <a:pt x="475" y="124"/>
                  </a:lnTo>
                  <a:lnTo>
                    <a:pt x="467" y="131"/>
                  </a:lnTo>
                  <a:lnTo>
                    <a:pt x="458" y="139"/>
                  </a:lnTo>
                  <a:lnTo>
                    <a:pt x="450" y="146"/>
                  </a:lnTo>
                  <a:lnTo>
                    <a:pt x="442" y="156"/>
                  </a:lnTo>
                  <a:lnTo>
                    <a:pt x="435" y="164"/>
                  </a:lnTo>
                  <a:lnTo>
                    <a:pt x="429" y="171"/>
                  </a:lnTo>
                  <a:lnTo>
                    <a:pt x="423" y="181"/>
                  </a:lnTo>
                  <a:lnTo>
                    <a:pt x="416" y="188"/>
                  </a:lnTo>
                  <a:lnTo>
                    <a:pt x="410" y="198"/>
                  </a:lnTo>
                  <a:lnTo>
                    <a:pt x="404" y="205"/>
                  </a:lnTo>
                  <a:lnTo>
                    <a:pt x="399" y="215"/>
                  </a:lnTo>
                  <a:lnTo>
                    <a:pt x="393" y="224"/>
                  </a:lnTo>
                  <a:lnTo>
                    <a:pt x="389" y="234"/>
                  </a:lnTo>
                  <a:lnTo>
                    <a:pt x="382" y="243"/>
                  </a:lnTo>
                  <a:lnTo>
                    <a:pt x="376" y="251"/>
                  </a:lnTo>
                  <a:lnTo>
                    <a:pt x="370" y="261"/>
                  </a:lnTo>
                  <a:lnTo>
                    <a:pt x="365" y="268"/>
                  </a:lnTo>
                  <a:lnTo>
                    <a:pt x="359" y="278"/>
                  </a:lnTo>
                  <a:lnTo>
                    <a:pt x="353" y="287"/>
                  </a:lnTo>
                  <a:lnTo>
                    <a:pt x="346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7" y="320"/>
                  </a:lnTo>
                  <a:lnTo>
                    <a:pt x="319" y="327"/>
                  </a:lnTo>
                  <a:lnTo>
                    <a:pt x="311" y="333"/>
                  </a:lnTo>
                  <a:lnTo>
                    <a:pt x="304" y="341"/>
                  </a:lnTo>
                  <a:lnTo>
                    <a:pt x="294" y="348"/>
                  </a:lnTo>
                  <a:lnTo>
                    <a:pt x="287" y="354"/>
                  </a:lnTo>
                  <a:lnTo>
                    <a:pt x="277" y="361"/>
                  </a:lnTo>
                  <a:lnTo>
                    <a:pt x="268" y="367"/>
                  </a:lnTo>
                  <a:lnTo>
                    <a:pt x="260" y="369"/>
                  </a:lnTo>
                  <a:lnTo>
                    <a:pt x="251" y="373"/>
                  </a:lnTo>
                  <a:lnTo>
                    <a:pt x="243" y="377"/>
                  </a:lnTo>
                  <a:lnTo>
                    <a:pt x="235" y="380"/>
                  </a:lnTo>
                  <a:lnTo>
                    <a:pt x="226" y="380"/>
                  </a:lnTo>
                  <a:lnTo>
                    <a:pt x="220" y="380"/>
                  </a:lnTo>
                  <a:lnTo>
                    <a:pt x="211" y="380"/>
                  </a:lnTo>
                  <a:lnTo>
                    <a:pt x="203" y="380"/>
                  </a:lnTo>
                  <a:lnTo>
                    <a:pt x="196" y="380"/>
                  </a:lnTo>
                  <a:lnTo>
                    <a:pt x="188" y="379"/>
                  </a:lnTo>
                  <a:lnTo>
                    <a:pt x="180" y="377"/>
                  </a:lnTo>
                  <a:lnTo>
                    <a:pt x="175" y="375"/>
                  </a:lnTo>
                  <a:lnTo>
                    <a:pt x="165" y="373"/>
                  </a:lnTo>
                  <a:lnTo>
                    <a:pt x="159" y="369"/>
                  </a:lnTo>
                  <a:lnTo>
                    <a:pt x="152" y="367"/>
                  </a:lnTo>
                  <a:lnTo>
                    <a:pt x="144" y="363"/>
                  </a:lnTo>
                  <a:lnTo>
                    <a:pt x="137" y="360"/>
                  </a:lnTo>
                  <a:lnTo>
                    <a:pt x="129" y="356"/>
                  </a:lnTo>
                  <a:lnTo>
                    <a:pt x="123" y="352"/>
                  </a:lnTo>
                  <a:lnTo>
                    <a:pt x="116" y="348"/>
                  </a:lnTo>
                  <a:lnTo>
                    <a:pt x="106" y="342"/>
                  </a:lnTo>
                  <a:lnTo>
                    <a:pt x="99" y="339"/>
                  </a:lnTo>
                  <a:lnTo>
                    <a:pt x="93" y="335"/>
                  </a:lnTo>
                  <a:lnTo>
                    <a:pt x="85" y="333"/>
                  </a:lnTo>
                  <a:lnTo>
                    <a:pt x="76" y="327"/>
                  </a:lnTo>
                  <a:lnTo>
                    <a:pt x="68" y="323"/>
                  </a:lnTo>
                  <a:lnTo>
                    <a:pt x="59" y="321"/>
                  </a:lnTo>
                  <a:lnTo>
                    <a:pt x="51" y="318"/>
                  </a:lnTo>
                  <a:lnTo>
                    <a:pt x="42" y="316"/>
                  </a:lnTo>
                  <a:lnTo>
                    <a:pt x="34" y="312"/>
                  </a:lnTo>
                  <a:lnTo>
                    <a:pt x="25" y="310"/>
                  </a:lnTo>
                  <a:lnTo>
                    <a:pt x="17" y="310"/>
                  </a:lnTo>
                  <a:lnTo>
                    <a:pt x="8" y="304"/>
                  </a:lnTo>
                  <a:lnTo>
                    <a:pt x="4" y="299"/>
                  </a:lnTo>
                  <a:lnTo>
                    <a:pt x="0" y="291"/>
                  </a:lnTo>
                  <a:lnTo>
                    <a:pt x="0" y="283"/>
                  </a:lnTo>
                  <a:lnTo>
                    <a:pt x="2" y="276"/>
                  </a:lnTo>
                  <a:lnTo>
                    <a:pt x="6" y="268"/>
                  </a:lnTo>
                  <a:lnTo>
                    <a:pt x="13" y="263"/>
                  </a:lnTo>
                  <a:lnTo>
                    <a:pt x="21" y="264"/>
                  </a:lnTo>
                  <a:lnTo>
                    <a:pt x="28" y="264"/>
                  </a:lnTo>
                  <a:lnTo>
                    <a:pt x="36" y="266"/>
                  </a:lnTo>
                  <a:lnTo>
                    <a:pt x="42" y="268"/>
                  </a:lnTo>
                  <a:lnTo>
                    <a:pt x="51" y="268"/>
                  </a:lnTo>
                  <a:lnTo>
                    <a:pt x="57" y="270"/>
                  </a:lnTo>
                  <a:lnTo>
                    <a:pt x="64" y="272"/>
                  </a:lnTo>
                  <a:lnTo>
                    <a:pt x="70" y="274"/>
                  </a:lnTo>
                  <a:lnTo>
                    <a:pt x="78" y="276"/>
                  </a:lnTo>
                  <a:lnTo>
                    <a:pt x="83" y="276"/>
                  </a:lnTo>
                  <a:lnTo>
                    <a:pt x="91" y="278"/>
                  </a:lnTo>
                  <a:lnTo>
                    <a:pt x="97" y="278"/>
                  </a:lnTo>
                  <a:lnTo>
                    <a:pt x="104" y="282"/>
                  </a:lnTo>
                  <a:lnTo>
                    <a:pt x="110" y="282"/>
                  </a:lnTo>
                  <a:lnTo>
                    <a:pt x="118" y="282"/>
                  </a:lnTo>
                  <a:lnTo>
                    <a:pt x="123" y="282"/>
                  </a:lnTo>
                  <a:lnTo>
                    <a:pt x="129" y="283"/>
                  </a:lnTo>
                  <a:lnTo>
                    <a:pt x="135" y="283"/>
                  </a:lnTo>
                  <a:lnTo>
                    <a:pt x="142" y="283"/>
                  </a:lnTo>
                  <a:lnTo>
                    <a:pt x="148" y="283"/>
                  </a:lnTo>
                  <a:lnTo>
                    <a:pt x="154" y="285"/>
                  </a:lnTo>
                  <a:lnTo>
                    <a:pt x="159" y="283"/>
                  </a:lnTo>
                  <a:lnTo>
                    <a:pt x="165" y="283"/>
                  </a:lnTo>
                  <a:lnTo>
                    <a:pt x="173" y="283"/>
                  </a:lnTo>
                  <a:lnTo>
                    <a:pt x="178" y="282"/>
                  </a:lnTo>
                  <a:lnTo>
                    <a:pt x="186" y="282"/>
                  </a:lnTo>
                  <a:lnTo>
                    <a:pt x="192" y="278"/>
                  </a:lnTo>
                  <a:lnTo>
                    <a:pt x="197" y="276"/>
                  </a:lnTo>
                  <a:lnTo>
                    <a:pt x="205" y="276"/>
                  </a:lnTo>
                  <a:lnTo>
                    <a:pt x="211" y="272"/>
                  </a:lnTo>
                  <a:lnTo>
                    <a:pt x="220" y="268"/>
                  </a:lnTo>
                  <a:lnTo>
                    <a:pt x="226" y="264"/>
                  </a:lnTo>
                  <a:lnTo>
                    <a:pt x="234" y="263"/>
                  </a:lnTo>
                  <a:lnTo>
                    <a:pt x="241" y="257"/>
                  </a:lnTo>
                  <a:lnTo>
                    <a:pt x="249" y="251"/>
                  </a:lnTo>
                  <a:lnTo>
                    <a:pt x="258" y="243"/>
                  </a:lnTo>
                  <a:lnTo>
                    <a:pt x="268" y="238"/>
                  </a:lnTo>
                  <a:lnTo>
                    <a:pt x="275" y="230"/>
                  </a:lnTo>
                  <a:lnTo>
                    <a:pt x="283" y="223"/>
                  </a:lnTo>
                  <a:lnTo>
                    <a:pt x="289" y="217"/>
                  </a:lnTo>
                  <a:lnTo>
                    <a:pt x="298" y="211"/>
                  </a:lnTo>
                  <a:lnTo>
                    <a:pt x="304" y="202"/>
                  </a:lnTo>
                  <a:lnTo>
                    <a:pt x="311" y="194"/>
                  </a:lnTo>
                  <a:lnTo>
                    <a:pt x="317" y="186"/>
                  </a:lnTo>
                  <a:lnTo>
                    <a:pt x="325" y="179"/>
                  </a:lnTo>
                  <a:lnTo>
                    <a:pt x="330" y="171"/>
                  </a:lnTo>
                  <a:lnTo>
                    <a:pt x="336" y="164"/>
                  </a:lnTo>
                  <a:lnTo>
                    <a:pt x="342" y="156"/>
                  </a:lnTo>
                  <a:lnTo>
                    <a:pt x="347" y="148"/>
                  </a:lnTo>
                  <a:lnTo>
                    <a:pt x="353" y="141"/>
                  </a:lnTo>
                  <a:lnTo>
                    <a:pt x="359" y="131"/>
                  </a:lnTo>
                  <a:lnTo>
                    <a:pt x="365" y="124"/>
                  </a:lnTo>
                  <a:lnTo>
                    <a:pt x="370" y="116"/>
                  </a:lnTo>
                  <a:lnTo>
                    <a:pt x="376" y="107"/>
                  </a:lnTo>
                  <a:lnTo>
                    <a:pt x="382" y="99"/>
                  </a:lnTo>
                  <a:lnTo>
                    <a:pt x="389" y="91"/>
                  </a:lnTo>
                  <a:lnTo>
                    <a:pt x="397" y="84"/>
                  </a:lnTo>
                  <a:lnTo>
                    <a:pt x="403" y="76"/>
                  </a:lnTo>
                  <a:lnTo>
                    <a:pt x="410" y="68"/>
                  </a:lnTo>
                  <a:lnTo>
                    <a:pt x="418" y="61"/>
                  </a:lnTo>
                  <a:lnTo>
                    <a:pt x="425" y="53"/>
                  </a:lnTo>
                  <a:lnTo>
                    <a:pt x="433" y="46"/>
                  </a:lnTo>
                  <a:lnTo>
                    <a:pt x="441" y="40"/>
                  </a:lnTo>
                  <a:lnTo>
                    <a:pt x="450" y="32"/>
                  </a:lnTo>
                  <a:lnTo>
                    <a:pt x="460" y="27"/>
                  </a:lnTo>
                  <a:lnTo>
                    <a:pt x="467" y="21"/>
                  </a:lnTo>
                  <a:lnTo>
                    <a:pt x="475" y="15"/>
                  </a:lnTo>
                  <a:lnTo>
                    <a:pt x="482" y="11"/>
                  </a:lnTo>
                  <a:lnTo>
                    <a:pt x="492" y="8"/>
                  </a:lnTo>
                  <a:lnTo>
                    <a:pt x="497" y="4"/>
                  </a:lnTo>
                  <a:lnTo>
                    <a:pt x="507" y="2"/>
                  </a:lnTo>
                  <a:lnTo>
                    <a:pt x="515" y="0"/>
                  </a:lnTo>
                  <a:lnTo>
                    <a:pt x="524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7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7" y="4"/>
                  </a:lnTo>
                  <a:lnTo>
                    <a:pt x="585" y="8"/>
                  </a:lnTo>
                  <a:lnTo>
                    <a:pt x="592" y="10"/>
                  </a:lnTo>
                  <a:lnTo>
                    <a:pt x="600" y="13"/>
                  </a:lnTo>
                  <a:lnTo>
                    <a:pt x="608" y="15"/>
                  </a:lnTo>
                  <a:lnTo>
                    <a:pt x="617" y="19"/>
                  </a:lnTo>
                  <a:lnTo>
                    <a:pt x="625" y="23"/>
                  </a:lnTo>
                  <a:lnTo>
                    <a:pt x="630" y="27"/>
                  </a:lnTo>
                  <a:lnTo>
                    <a:pt x="638" y="30"/>
                  </a:lnTo>
                  <a:lnTo>
                    <a:pt x="648" y="36"/>
                  </a:lnTo>
                  <a:lnTo>
                    <a:pt x="653" y="40"/>
                  </a:lnTo>
                  <a:lnTo>
                    <a:pt x="663" y="46"/>
                  </a:lnTo>
                  <a:lnTo>
                    <a:pt x="670" y="49"/>
                  </a:lnTo>
                  <a:lnTo>
                    <a:pt x="678" y="55"/>
                  </a:lnTo>
                  <a:lnTo>
                    <a:pt x="687" y="61"/>
                  </a:lnTo>
                  <a:lnTo>
                    <a:pt x="695" y="67"/>
                  </a:lnTo>
                  <a:lnTo>
                    <a:pt x="705" y="72"/>
                  </a:lnTo>
                  <a:lnTo>
                    <a:pt x="712" y="78"/>
                  </a:lnTo>
                  <a:lnTo>
                    <a:pt x="718" y="82"/>
                  </a:lnTo>
                  <a:lnTo>
                    <a:pt x="720" y="86"/>
                  </a:lnTo>
                  <a:lnTo>
                    <a:pt x="722" y="91"/>
                  </a:lnTo>
                  <a:lnTo>
                    <a:pt x="723" y="95"/>
                  </a:lnTo>
                  <a:lnTo>
                    <a:pt x="723" y="101"/>
                  </a:lnTo>
                  <a:lnTo>
                    <a:pt x="723" y="107"/>
                  </a:lnTo>
                  <a:lnTo>
                    <a:pt x="723" y="112"/>
                  </a:lnTo>
                  <a:lnTo>
                    <a:pt x="723" y="118"/>
                  </a:lnTo>
                  <a:lnTo>
                    <a:pt x="718" y="126"/>
                  </a:lnTo>
                  <a:lnTo>
                    <a:pt x="710" y="131"/>
                  </a:lnTo>
                  <a:lnTo>
                    <a:pt x="701" y="133"/>
                  </a:lnTo>
                  <a:lnTo>
                    <a:pt x="69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4" name="Freeform 13"/>
            <p:cNvSpPr>
              <a:spLocks/>
            </p:cNvSpPr>
            <p:nvPr/>
          </p:nvSpPr>
          <p:spPr bwMode="auto">
            <a:xfrm>
              <a:off x="3201602" y="1423005"/>
              <a:ext cx="808670" cy="293938"/>
            </a:xfrm>
            <a:custGeom>
              <a:avLst/>
              <a:gdLst>
                <a:gd name="T0" fmla="*/ 2147483646 w 701"/>
                <a:gd name="T1" fmla="*/ 2147483646 h 272"/>
                <a:gd name="T2" fmla="*/ 2147483646 w 701"/>
                <a:gd name="T3" fmla="*/ 2147483646 h 272"/>
                <a:gd name="T4" fmla="*/ 2147483646 w 701"/>
                <a:gd name="T5" fmla="*/ 2147483646 h 272"/>
                <a:gd name="T6" fmla="*/ 2147483646 w 701"/>
                <a:gd name="T7" fmla="*/ 2147483646 h 272"/>
                <a:gd name="T8" fmla="*/ 2147483646 w 701"/>
                <a:gd name="T9" fmla="*/ 2147483646 h 272"/>
                <a:gd name="T10" fmla="*/ 2147483646 w 701"/>
                <a:gd name="T11" fmla="*/ 2147483646 h 272"/>
                <a:gd name="T12" fmla="*/ 2147483646 w 701"/>
                <a:gd name="T13" fmla="*/ 2147483646 h 272"/>
                <a:gd name="T14" fmla="*/ 2147483646 w 701"/>
                <a:gd name="T15" fmla="*/ 2147483646 h 272"/>
                <a:gd name="T16" fmla="*/ 2147483646 w 701"/>
                <a:gd name="T17" fmla="*/ 2147483646 h 272"/>
                <a:gd name="T18" fmla="*/ 2147483646 w 701"/>
                <a:gd name="T19" fmla="*/ 2147483646 h 272"/>
                <a:gd name="T20" fmla="*/ 2147483646 w 701"/>
                <a:gd name="T21" fmla="*/ 2147483646 h 272"/>
                <a:gd name="T22" fmla="*/ 2147483646 w 701"/>
                <a:gd name="T23" fmla="*/ 2147483646 h 272"/>
                <a:gd name="T24" fmla="*/ 2147483646 w 701"/>
                <a:gd name="T25" fmla="*/ 2147483646 h 272"/>
                <a:gd name="T26" fmla="*/ 2147483646 w 701"/>
                <a:gd name="T27" fmla="*/ 2147483646 h 272"/>
                <a:gd name="T28" fmla="*/ 2147483646 w 701"/>
                <a:gd name="T29" fmla="*/ 2147483646 h 272"/>
                <a:gd name="T30" fmla="*/ 2147483646 w 701"/>
                <a:gd name="T31" fmla="*/ 2147483646 h 272"/>
                <a:gd name="T32" fmla="*/ 2147483646 w 701"/>
                <a:gd name="T33" fmla="*/ 2147483646 h 272"/>
                <a:gd name="T34" fmla="*/ 2147483646 w 701"/>
                <a:gd name="T35" fmla="*/ 2147483646 h 272"/>
                <a:gd name="T36" fmla="*/ 2147483646 w 701"/>
                <a:gd name="T37" fmla="*/ 2147483646 h 272"/>
                <a:gd name="T38" fmla="*/ 2147483646 w 701"/>
                <a:gd name="T39" fmla="*/ 2147483646 h 272"/>
                <a:gd name="T40" fmla="*/ 2147483646 w 701"/>
                <a:gd name="T41" fmla="*/ 2147483646 h 272"/>
                <a:gd name="T42" fmla="*/ 2147483646 w 701"/>
                <a:gd name="T43" fmla="*/ 2147483646 h 272"/>
                <a:gd name="T44" fmla="*/ 2147483646 w 701"/>
                <a:gd name="T45" fmla="*/ 2147483646 h 272"/>
                <a:gd name="T46" fmla="*/ 2147483646 w 701"/>
                <a:gd name="T47" fmla="*/ 2147483646 h 272"/>
                <a:gd name="T48" fmla="*/ 2147483646 w 701"/>
                <a:gd name="T49" fmla="*/ 2147483646 h 272"/>
                <a:gd name="T50" fmla="*/ 2147483646 w 701"/>
                <a:gd name="T51" fmla="*/ 2147483646 h 272"/>
                <a:gd name="T52" fmla="*/ 2147483646 w 701"/>
                <a:gd name="T53" fmla="*/ 2147483646 h 272"/>
                <a:gd name="T54" fmla="*/ 2147483646 w 701"/>
                <a:gd name="T55" fmla="*/ 2147483646 h 272"/>
                <a:gd name="T56" fmla="*/ 2147483646 w 701"/>
                <a:gd name="T57" fmla="*/ 2147483646 h 272"/>
                <a:gd name="T58" fmla="*/ 2147483646 w 701"/>
                <a:gd name="T59" fmla="*/ 2147483646 h 272"/>
                <a:gd name="T60" fmla="*/ 2147483646 w 701"/>
                <a:gd name="T61" fmla="*/ 2147483646 h 272"/>
                <a:gd name="T62" fmla="*/ 2147483646 w 701"/>
                <a:gd name="T63" fmla="*/ 2147483646 h 272"/>
                <a:gd name="T64" fmla="*/ 2147483646 w 701"/>
                <a:gd name="T65" fmla="*/ 2147483646 h 272"/>
                <a:gd name="T66" fmla="*/ 2147483646 w 701"/>
                <a:gd name="T67" fmla="*/ 2147483646 h 272"/>
                <a:gd name="T68" fmla="*/ 2147483646 w 701"/>
                <a:gd name="T69" fmla="*/ 2147483646 h 272"/>
                <a:gd name="T70" fmla="*/ 2147483646 w 701"/>
                <a:gd name="T71" fmla="*/ 2147483646 h 272"/>
                <a:gd name="T72" fmla="*/ 2147483646 w 701"/>
                <a:gd name="T73" fmla="*/ 2147483646 h 272"/>
                <a:gd name="T74" fmla="*/ 2147483646 w 701"/>
                <a:gd name="T75" fmla="*/ 2147483646 h 272"/>
                <a:gd name="T76" fmla="*/ 2147483646 w 701"/>
                <a:gd name="T77" fmla="*/ 2147483646 h 272"/>
                <a:gd name="T78" fmla="*/ 2147483646 w 701"/>
                <a:gd name="T79" fmla="*/ 2147483646 h 272"/>
                <a:gd name="T80" fmla="*/ 2147483646 w 701"/>
                <a:gd name="T81" fmla="*/ 2147483646 h 272"/>
                <a:gd name="T82" fmla="*/ 2147483646 w 701"/>
                <a:gd name="T83" fmla="*/ 2147483646 h 272"/>
                <a:gd name="T84" fmla="*/ 2147483646 w 701"/>
                <a:gd name="T85" fmla="*/ 2147483646 h 272"/>
                <a:gd name="T86" fmla="*/ 2147483646 w 701"/>
                <a:gd name="T87" fmla="*/ 2147483646 h 272"/>
                <a:gd name="T88" fmla="*/ 2147483646 w 701"/>
                <a:gd name="T89" fmla="*/ 2147483646 h 272"/>
                <a:gd name="T90" fmla="*/ 2147483646 w 701"/>
                <a:gd name="T91" fmla="*/ 2147483646 h 272"/>
                <a:gd name="T92" fmla="*/ 2147483646 w 701"/>
                <a:gd name="T93" fmla="*/ 2147483646 h 272"/>
                <a:gd name="T94" fmla="*/ 2147483646 w 701"/>
                <a:gd name="T95" fmla="*/ 2147483646 h 272"/>
                <a:gd name="T96" fmla="*/ 2147483646 w 701"/>
                <a:gd name="T97" fmla="*/ 2147483646 h 272"/>
                <a:gd name="T98" fmla="*/ 2147483646 w 701"/>
                <a:gd name="T99" fmla="*/ 2147483646 h 272"/>
                <a:gd name="T100" fmla="*/ 2147483646 w 701"/>
                <a:gd name="T101" fmla="*/ 2147483646 h 272"/>
                <a:gd name="T102" fmla="*/ 2147483646 w 701"/>
                <a:gd name="T103" fmla="*/ 2147483646 h 272"/>
                <a:gd name="T104" fmla="*/ 2147483646 w 701"/>
                <a:gd name="T105" fmla="*/ 2147483646 h 272"/>
                <a:gd name="T106" fmla="*/ 2147483646 w 701"/>
                <a:gd name="T107" fmla="*/ 2147483646 h 272"/>
                <a:gd name="T108" fmla="*/ 2147483646 w 701"/>
                <a:gd name="T109" fmla="*/ 2147483646 h 272"/>
                <a:gd name="T110" fmla="*/ 2147483646 w 701"/>
                <a:gd name="T111" fmla="*/ 2147483646 h 272"/>
                <a:gd name="T112" fmla="*/ 2147483646 w 701"/>
                <a:gd name="T113" fmla="*/ 2147483646 h 272"/>
                <a:gd name="T114" fmla="*/ 2147483646 w 701"/>
                <a:gd name="T115" fmla="*/ 2147483646 h 272"/>
                <a:gd name="T116" fmla="*/ 2147483646 w 701"/>
                <a:gd name="T117" fmla="*/ 2147483646 h 272"/>
                <a:gd name="T118" fmla="*/ 2147483646 w 701"/>
                <a:gd name="T119" fmla="*/ 2147483646 h 272"/>
                <a:gd name="T120" fmla="*/ 2147483646 w 701"/>
                <a:gd name="T121" fmla="*/ 0 h 272"/>
                <a:gd name="T122" fmla="*/ 2147483646 w 701"/>
                <a:gd name="T123" fmla="*/ 0 h 272"/>
                <a:gd name="T124" fmla="*/ 2147483646 w 701"/>
                <a:gd name="T125" fmla="*/ 2147483646 h 2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1"/>
                <a:gd name="T190" fmla="*/ 0 h 272"/>
                <a:gd name="T191" fmla="*/ 701 w 701"/>
                <a:gd name="T192" fmla="*/ 272 h 2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1" h="272">
                  <a:moveTo>
                    <a:pt x="55" y="17"/>
                  </a:moveTo>
                  <a:lnTo>
                    <a:pt x="59" y="21"/>
                  </a:lnTo>
                  <a:lnTo>
                    <a:pt x="61" y="28"/>
                  </a:lnTo>
                  <a:lnTo>
                    <a:pt x="63" y="34"/>
                  </a:lnTo>
                  <a:lnTo>
                    <a:pt x="68" y="44"/>
                  </a:lnTo>
                  <a:lnTo>
                    <a:pt x="68" y="49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8" y="72"/>
                  </a:lnTo>
                  <a:lnTo>
                    <a:pt x="80" y="78"/>
                  </a:lnTo>
                  <a:lnTo>
                    <a:pt x="82" y="85"/>
                  </a:lnTo>
                  <a:lnTo>
                    <a:pt x="85" y="91"/>
                  </a:lnTo>
                  <a:lnTo>
                    <a:pt x="87" y="99"/>
                  </a:lnTo>
                  <a:lnTo>
                    <a:pt x="89" y="104"/>
                  </a:lnTo>
                  <a:lnTo>
                    <a:pt x="91" y="112"/>
                  </a:lnTo>
                  <a:lnTo>
                    <a:pt x="95" y="120"/>
                  </a:lnTo>
                  <a:lnTo>
                    <a:pt x="97" y="127"/>
                  </a:lnTo>
                  <a:lnTo>
                    <a:pt x="99" y="133"/>
                  </a:lnTo>
                  <a:lnTo>
                    <a:pt x="103" y="139"/>
                  </a:lnTo>
                  <a:lnTo>
                    <a:pt x="104" y="144"/>
                  </a:lnTo>
                  <a:lnTo>
                    <a:pt x="108" y="150"/>
                  </a:lnTo>
                  <a:lnTo>
                    <a:pt x="112" y="156"/>
                  </a:lnTo>
                  <a:lnTo>
                    <a:pt x="114" y="162"/>
                  </a:lnTo>
                  <a:lnTo>
                    <a:pt x="120" y="167"/>
                  </a:lnTo>
                  <a:lnTo>
                    <a:pt x="123" y="173"/>
                  </a:lnTo>
                  <a:lnTo>
                    <a:pt x="127" y="177"/>
                  </a:lnTo>
                  <a:lnTo>
                    <a:pt x="131" y="181"/>
                  </a:lnTo>
                  <a:lnTo>
                    <a:pt x="137" y="184"/>
                  </a:lnTo>
                  <a:lnTo>
                    <a:pt x="142" y="188"/>
                  </a:lnTo>
                  <a:lnTo>
                    <a:pt x="148" y="190"/>
                  </a:lnTo>
                  <a:lnTo>
                    <a:pt x="154" y="196"/>
                  </a:lnTo>
                  <a:lnTo>
                    <a:pt x="160" y="198"/>
                  </a:lnTo>
                  <a:lnTo>
                    <a:pt x="167" y="201"/>
                  </a:lnTo>
                  <a:lnTo>
                    <a:pt x="173" y="203"/>
                  </a:lnTo>
                  <a:lnTo>
                    <a:pt x="179" y="203"/>
                  </a:lnTo>
                  <a:lnTo>
                    <a:pt x="184" y="203"/>
                  </a:lnTo>
                  <a:lnTo>
                    <a:pt x="190" y="207"/>
                  </a:lnTo>
                  <a:lnTo>
                    <a:pt x="196" y="207"/>
                  </a:lnTo>
                  <a:lnTo>
                    <a:pt x="199" y="207"/>
                  </a:lnTo>
                  <a:lnTo>
                    <a:pt x="205" y="209"/>
                  </a:lnTo>
                  <a:lnTo>
                    <a:pt x="211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6" y="209"/>
                  </a:lnTo>
                  <a:lnTo>
                    <a:pt x="232" y="209"/>
                  </a:lnTo>
                  <a:lnTo>
                    <a:pt x="236" y="207"/>
                  </a:lnTo>
                  <a:lnTo>
                    <a:pt x="241" y="207"/>
                  </a:lnTo>
                  <a:lnTo>
                    <a:pt x="247" y="205"/>
                  </a:lnTo>
                  <a:lnTo>
                    <a:pt x="255" y="205"/>
                  </a:lnTo>
                  <a:lnTo>
                    <a:pt x="262" y="203"/>
                  </a:lnTo>
                  <a:lnTo>
                    <a:pt x="272" y="200"/>
                  </a:lnTo>
                  <a:lnTo>
                    <a:pt x="281" y="196"/>
                  </a:lnTo>
                  <a:lnTo>
                    <a:pt x="291" y="196"/>
                  </a:lnTo>
                  <a:lnTo>
                    <a:pt x="300" y="190"/>
                  </a:lnTo>
                  <a:lnTo>
                    <a:pt x="310" y="188"/>
                  </a:lnTo>
                  <a:lnTo>
                    <a:pt x="321" y="184"/>
                  </a:lnTo>
                  <a:lnTo>
                    <a:pt x="330" y="181"/>
                  </a:lnTo>
                  <a:lnTo>
                    <a:pt x="340" y="177"/>
                  </a:lnTo>
                  <a:lnTo>
                    <a:pt x="349" y="173"/>
                  </a:lnTo>
                  <a:lnTo>
                    <a:pt x="357" y="167"/>
                  </a:lnTo>
                  <a:lnTo>
                    <a:pt x="368" y="165"/>
                  </a:lnTo>
                  <a:lnTo>
                    <a:pt x="378" y="162"/>
                  </a:lnTo>
                  <a:lnTo>
                    <a:pt x="387" y="156"/>
                  </a:lnTo>
                  <a:lnTo>
                    <a:pt x="391" y="156"/>
                  </a:lnTo>
                  <a:lnTo>
                    <a:pt x="397" y="154"/>
                  </a:lnTo>
                  <a:lnTo>
                    <a:pt x="403" y="152"/>
                  </a:lnTo>
                  <a:lnTo>
                    <a:pt x="408" y="150"/>
                  </a:lnTo>
                  <a:lnTo>
                    <a:pt x="418" y="148"/>
                  </a:lnTo>
                  <a:lnTo>
                    <a:pt x="427" y="144"/>
                  </a:lnTo>
                  <a:lnTo>
                    <a:pt x="433" y="144"/>
                  </a:lnTo>
                  <a:lnTo>
                    <a:pt x="439" y="144"/>
                  </a:lnTo>
                  <a:lnTo>
                    <a:pt x="444" y="143"/>
                  </a:lnTo>
                  <a:lnTo>
                    <a:pt x="450" y="143"/>
                  </a:lnTo>
                  <a:lnTo>
                    <a:pt x="456" y="143"/>
                  </a:lnTo>
                  <a:lnTo>
                    <a:pt x="462" y="143"/>
                  </a:lnTo>
                  <a:lnTo>
                    <a:pt x="467" y="143"/>
                  </a:lnTo>
                  <a:lnTo>
                    <a:pt x="473" y="143"/>
                  </a:lnTo>
                  <a:lnTo>
                    <a:pt x="479" y="143"/>
                  </a:lnTo>
                  <a:lnTo>
                    <a:pt x="484" y="143"/>
                  </a:lnTo>
                  <a:lnTo>
                    <a:pt x="490" y="143"/>
                  </a:lnTo>
                  <a:lnTo>
                    <a:pt x="498" y="144"/>
                  </a:lnTo>
                  <a:lnTo>
                    <a:pt x="503" y="144"/>
                  </a:lnTo>
                  <a:lnTo>
                    <a:pt x="511" y="144"/>
                  </a:lnTo>
                  <a:lnTo>
                    <a:pt x="518" y="144"/>
                  </a:lnTo>
                  <a:lnTo>
                    <a:pt x="524" y="148"/>
                  </a:lnTo>
                  <a:lnTo>
                    <a:pt x="532" y="150"/>
                  </a:lnTo>
                  <a:lnTo>
                    <a:pt x="537" y="152"/>
                  </a:lnTo>
                  <a:lnTo>
                    <a:pt x="545" y="156"/>
                  </a:lnTo>
                  <a:lnTo>
                    <a:pt x="551" y="158"/>
                  </a:lnTo>
                  <a:lnTo>
                    <a:pt x="556" y="162"/>
                  </a:lnTo>
                  <a:lnTo>
                    <a:pt x="562" y="163"/>
                  </a:lnTo>
                  <a:lnTo>
                    <a:pt x="568" y="167"/>
                  </a:lnTo>
                  <a:lnTo>
                    <a:pt x="574" y="169"/>
                  </a:lnTo>
                  <a:lnTo>
                    <a:pt x="579" y="175"/>
                  </a:lnTo>
                  <a:lnTo>
                    <a:pt x="585" y="177"/>
                  </a:lnTo>
                  <a:lnTo>
                    <a:pt x="591" y="181"/>
                  </a:lnTo>
                  <a:lnTo>
                    <a:pt x="596" y="184"/>
                  </a:lnTo>
                  <a:lnTo>
                    <a:pt x="602" y="188"/>
                  </a:lnTo>
                  <a:lnTo>
                    <a:pt x="608" y="194"/>
                  </a:lnTo>
                  <a:lnTo>
                    <a:pt x="613" y="196"/>
                  </a:lnTo>
                  <a:lnTo>
                    <a:pt x="619" y="201"/>
                  </a:lnTo>
                  <a:lnTo>
                    <a:pt x="625" y="203"/>
                  </a:lnTo>
                  <a:lnTo>
                    <a:pt x="629" y="209"/>
                  </a:lnTo>
                  <a:lnTo>
                    <a:pt x="634" y="213"/>
                  </a:lnTo>
                  <a:lnTo>
                    <a:pt x="642" y="217"/>
                  </a:lnTo>
                  <a:lnTo>
                    <a:pt x="648" y="220"/>
                  </a:lnTo>
                  <a:lnTo>
                    <a:pt x="653" y="222"/>
                  </a:lnTo>
                  <a:lnTo>
                    <a:pt x="661" y="226"/>
                  </a:lnTo>
                  <a:lnTo>
                    <a:pt x="667" y="230"/>
                  </a:lnTo>
                  <a:lnTo>
                    <a:pt x="674" y="232"/>
                  </a:lnTo>
                  <a:lnTo>
                    <a:pt x="680" y="236"/>
                  </a:lnTo>
                  <a:lnTo>
                    <a:pt x="688" y="238"/>
                  </a:lnTo>
                  <a:lnTo>
                    <a:pt x="697" y="241"/>
                  </a:lnTo>
                  <a:lnTo>
                    <a:pt x="701" y="247"/>
                  </a:lnTo>
                  <a:lnTo>
                    <a:pt x="701" y="255"/>
                  </a:lnTo>
                  <a:lnTo>
                    <a:pt x="697" y="260"/>
                  </a:lnTo>
                  <a:lnTo>
                    <a:pt x="691" y="260"/>
                  </a:lnTo>
                  <a:lnTo>
                    <a:pt x="684" y="259"/>
                  </a:lnTo>
                  <a:lnTo>
                    <a:pt x="678" y="255"/>
                  </a:lnTo>
                  <a:lnTo>
                    <a:pt x="670" y="253"/>
                  </a:lnTo>
                  <a:lnTo>
                    <a:pt x="665" y="251"/>
                  </a:lnTo>
                  <a:lnTo>
                    <a:pt x="657" y="249"/>
                  </a:lnTo>
                  <a:lnTo>
                    <a:pt x="651" y="247"/>
                  </a:lnTo>
                  <a:lnTo>
                    <a:pt x="644" y="245"/>
                  </a:lnTo>
                  <a:lnTo>
                    <a:pt x="638" y="243"/>
                  </a:lnTo>
                  <a:lnTo>
                    <a:pt x="632" y="240"/>
                  </a:lnTo>
                  <a:lnTo>
                    <a:pt x="627" y="240"/>
                  </a:lnTo>
                  <a:lnTo>
                    <a:pt x="619" y="238"/>
                  </a:lnTo>
                  <a:lnTo>
                    <a:pt x="613" y="236"/>
                  </a:lnTo>
                  <a:lnTo>
                    <a:pt x="608" y="234"/>
                  </a:lnTo>
                  <a:lnTo>
                    <a:pt x="602" y="234"/>
                  </a:lnTo>
                  <a:lnTo>
                    <a:pt x="596" y="232"/>
                  </a:lnTo>
                  <a:lnTo>
                    <a:pt x="593" y="232"/>
                  </a:lnTo>
                  <a:lnTo>
                    <a:pt x="585" y="230"/>
                  </a:lnTo>
                  <a:lnTo>
                    <a:pt x="579" y="228"/>
                  </a:lnTo>
                  <a:lnTo>
                    <a:pt x="574" y="226"/>
                  </a:lnTo>
                  <a:lnTo>
                    <a:pt x="568" y="226"/>
                  </a:lnTo>
                  <a:lnTo>
                    <a:pt x="560" y="224"/>
                  </a:lnTo>
                  <a:lnTo>
                    <a:pt x="555" y="224"/>
                  </a:lnTo>
                  <a:lnTo>
                    <a:pt x="549" y="222"/>
                  </a:lnTo>
                  <a:lnTo>
                    <a:pt x="543" y="222"/>
                  </a:lnTo>
                  <a:lnTo>
                    <a:pt x="536" y="220"/>
                  </a:lnTo>
                  <a:lnTo>
                    <a:pt x="530" y="220"/>
                  </a:lnTo>
                  <a:lnTo>
                    <a:pt x="524" y="220"/>
                  </a:lnTo>
                  <a:lnTo>
                    <a:pt x="518" y="220"/>
                  </a:lnTo>
                  <a:lnTo>
                    <a:pt x="511" y="219"/>
                  </a:lnTo>
                  <a:lnTo>
                    <a:pt x="503" y="217"/>
                  </a:lnTo>
                  <a:lnTo>
                    <a:pt x="498" y="217"/>
                  </a:lnTo>
                  <a:lnTo>
                    <a:pt x="490" y="217"/>
                  </a:lnTo>
                  <a:lnTo>
                    <a:pt x="484" y="215"/>
                  </a:lnTo>
                  <a:lnTo>
                    <a:pt x="479" y="215"/>
                  </a:lnTo>
                  <a:lnTo>
                    <a:pt x="471" y="215"/>
                  </a:lnTo>
                  <a:lnTo>
                    <a:pt x="465" y="215"/>
                  </a:lnTo>
                  <a:lnTo>
                    <a:pt x="460" y="215"/>
                  </a:lnTo>
                  <a:lnTo>
                    <a:pt x="454" y="215"/>
                  </a:lnTo>
                  <a:lnTo>
                    <a:pt x="448" y="215"/>
                  </a:lnTo>
                  <a:lnTo>
                    <a:pt x="443" y="215"/>
                  </a:lnTo>
                  <a:lnTo>
                    <a:pt x="437" y="215"/>
                  </a:lnTo>
                  <a:lnTo>
                    <a:pt x="431" y="215"/>
                  </a:lnTo>
                  <a:lnTo>
                    <a:pt x="425" y="217"/>
                  </a:lnTo>
                  <a:lnTo>
                    <a:pt x="420" y="217"/>
                  </a:lnTo>
                  <a:lnTo>
                    <a:pt x="414" y="219"/>
                  </a:lnTo>
                  <a:lnTo>
                    <a:pt x="410" y="220"/>
                  </a:lnTo>
                  <a:lnTo>
                    <a:pt x="405" y="220"/>
                  </a:lnTo>
                  <a:lnTo>
                    <a:pt x="399" y="222"/>
                  </a:lnTo>
                  <a:lnTo>
                    <a:pt x="393" y="222"/>
                  </a:lnTo>
                  <a:lnTo>
                    <a:pt x="387" y="226"/>
                  </a:lnTo>
                  <a:lnTo>
                    <a:pt x="382" y="226"/>
                  </a:lnTo>
                  <a:lnTo>
                    <a:pt x="378" y="228"/>
                  </a:lnTo>
                  <a:lnTo>
                    <a:pt x="368" y="230"/>
                  </a:lnTo>
                  <a:lnTo>
                    <a:pt x="359" y="234"/>
                  </a:lnTo>
                  <a:lnTo>
                    <a:pt x="348" y="238"/>
                  </a:lnTo>
                  <a:lnTo>
                    <a:pt x="340" y="241"/>
                  </a:lnTo>
                  <a:lnTo>
                    <a:pt x="329" y="245"/>
                  </a:lnTo>
                  <a:lnTo>
                    <a:pt x="319" y="249"/>
                  </a:lnTo>
                  <a:lnTo>
                    <a:pt x="313" y="249"/>
                  </a:lnTo>
                  <a:lnTo>
                    <a:pt x="310" y="253"/>
                  </a:lnTo>
                  <a:lnTo>
                    <a:pt x="304" y="253"/>
                  </a:lnTo>
                  <a:lnTo>
                    <a:pt x="300" y="255"/>
                  </a:lnTo>
                  <a:lnTo>
                    <a:pt x="289" y="259"/>
                  </a:lnTo>
                  <a:lnTo>
                    <a:pt x="279" y="260"/>
                  </a:lnTo>
                  <a:lnTo>
                    <a:pt x="273" y="260"/>
                  </a:lnTo>
                  <a:lnTo>
                    <a:pt x="270" y="262"/>
                  </a:lnTo>
                  <a:lnTo>
                    <a:pt x="264" y="262"/>
                  </a:lnTo>
                  <a:lnTo>
                    <a:pt x="260" y="266"/>
                  </a:lnTo>
                  <a:lnTo>
                    <a:pt x="249" y="266"/>
                  </a:lnTo>
                  <a:lnTo>
                    <a:pt x="239" y="270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8" y="272"/>
                  </a:lnTo>
                  <a:lnTo>
                    <a:pt x="213" y="272"/>
                  </a:lnTo>
                  <a:lnTo>
                    <a:pt x="207" y="272"/>
                  </a:lnTo>
                  <a:lnTo>
                    <a:pt x="199" y="272"/>
                  </a:lnTo>
                  <a:lnTo>
                    <a:pt x="196" y="272"/>
                  </a:lnTo>
                  <a:lnTo>
                    <a:pt x="190" y="270"/>
                  </a:lnTo>
                  <a:lnTo>
                    <a:pt x="184" y="268"/>
                  </a:lnTo>
                  <a:lnTo>
                    <a:pt x="179" y="268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3" y="266"/>
                  </a:lnTo>
                  <a:lnTo>
                    <a:pt x="158" y="264"/>
                  </a:lnTo>
                  <a:lnTo>
                    <a:pt x="152" y="262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3"/>
                  </a:lnTo>
                  <a:lnTo>
                    <a:pt x="120" y="249"/>
                  </a:lnTo>
                  <a:lnTo>
                    <a:pt x="114" y="245"/>
                  </a:lnTo>
                  <a:lnTo>
                    <a:pt x="108" y="240"/>
                  </a:lnTo>
                  <a:lnTo>
                    <a:pt x="103" y="234"/>
                  </a:lnTo>
                  <a:lnTo>
                    <a:pt x="97" y="230"/>
                  </a:lnTo>
                  <a:lnTo>
                    <a:pt x="91" y="222"/>
                  </a:lnTo>
                  <a:lnTo>
                    <a:pt x="85" y="217"/>
                  </a:lnTo>
                  <a:lnTo>
                    <a:pt x="80" y="211"/>
                  </a:lnTo>
                  <a:lnTo>
                    <a:pt x="78" y="203"/>
                  </a:lnTo>
                  <a:lnTo>
                    <a:pt x="72" y="196"/>
                  </a:lnTo>
                  <a:lnTo>
                    <a:pt x="68" y="190"/>
                  </a:lnTo>
                  <a:lnTo>
                    <a:pt x="65" y="184"/>
                  </a:lnTo>
                  <a:lnTo>
                    <a:pt x="63" y="177"/>
                  </a:lnTo>
                  <a:lnTo>
                    <a:pt x="57" y="169"/>
                  </a:lnTo>
                  <a:lnTo>
                    <a:pt x="53" y="162"/>
                  </a:lnTo>
                  <a:lnTo>
                    <a:pt x="49" y="154"/>
                  </a:lnTo>
                  <a:lnTo>
                    <a:pt x="47" y="146"/>
                  </a:lnTo>
                  <a:lnTo>
                    <a:pt x="44" y="139"/>
                  </a:lnTo>
                  <a:lnTo>
                    <a:pt x="40" y="129"/>
                  </a:lnTo>
                  <a:lnTo>
                    <a:pt x="38" y="122"/>
                  </a:lnTo>
                  <a:lnTo>
                    <a:pt x="34" y="114"/>
                  </a:lnTo>
                  <a:lnTo>
                    <a:pt x="32" y="104"/>
                  </a:lnTo>
                  <a:lnTo>
                    <a:pt x="27" y="97"/>
                  </a:lnTo>
                  <a:lnTo>
                    <a:pt x="23" y="89"/>
                  </a:lnTo>
                  <a:lnTo>
                    <a:pt x="21" y="80"/>
                  </a:lnTo>
                  <a:lnTo>
                    <a:pt x="15" y="72"/>
                  </a:lnTo>
                  <a:lnTo>
                    <a:pt x="13" y="63"/>
                  </a:lnTo>
                  <a:lnTo>
                    <a:pt x="10" y="55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6"/>
                  </a:lnTo>
                  <a:lnTo>
                    <a:pt x="51" y="9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9254" name="Freeform 18"/>
          <p:cNvSpPr>
            <a:spLocks/>
          </p:cNvSpPr>
          <p:nvPr/>
        </p:nvSpPr>
        <p:spPr bwMode="auto">
          <a:xfrm>
            <a:off x="4892675" y="3058677"/>
            <a:ext cx="137018" cy="375087"/>
          </a:xfrm>
          <a:custGeom>
            <a:avLst/>
            <a:gdLst>
              <a:gd name="T0" fmla="*/ 2147483646 w 110"/>
              <a:gd name="T1" fmla="*/ 2147483646 h 322"/>
              <a:gd name="T2" fmla="*/ 2147483646 w 110"/>
              <a:gd name="T3" fmla="*/ 2147483646 h 322"/>
              <a:gd name="T4" fmla="*/ 2147483646 w 110"/>
              <a:gd name="T5" fmla="*/ 2147483646 h 322"/>
              <a:gd name="T6" fmla="*/ 2147483646 w 110"/>
              <a:gd name="T7" fmla="*/ 2147483646 h 322"/>
              <a:gd name="T8" fmla="*/ 2147483646 w 110"/>
              <a:gd name="T9" fmla="*/ 2147483646 h 322"/>
              <a:gd name="T10" fmla="*/ 2147483646 w 110"/>
              <a:gd name="T11" fmla="*/ 2147483646 h 322"/>
              <a:gd name="T12" fmla="*/ 2147483646 w 110"/>
              <a:gd name="T13" fmla="*/ 2147483646 h 322"/>
              <a:gd name="T14" fmla="*/ 2147483646 w 110"/>
              <a:gd name="T15" fmla="*/ 2147483646 h 322"/>
              <a:gd name="T16" fmla="*/ 2147483646 w 110"/>
              <a:gd name="T17" fmla="*/ 2147483646 h 322"/>
              <a:gd name="T18" fmla="*/ 2147483646 w 110"/>
              <a:gd name="T19" fmla="*/ 2147483646 h 322"/>
              <a:gd name="T20" fmla="*/ 2147483646 w 110"/>
              <a:gd name="T21" fmla="*/ 2147483646 h 322"/>
              <a:gd name="T22" fmla="*/ 2147483646 w 110"/>
              <a:gd name="T23" fmla="*/ 2147483646 h 322"/>
              <a:gd name="T24" fmla="*/ 2147483646 w 110"/>
              <a:gd name="T25" fmla="*/ 2147483646 h 322"/>
              <a:gd name="T26" fmla="*/ 2147483646 w 110"/>
              <a:gd name="T27" fmla="*/ 2147483646 h 322"/>
              <a:gd name="T28" fmla="*/ 2147483646 w 110"/>
              <a:gd name="T29" fmla="*/ 2147483646 h 322"/>
              <a:gd name="T30" fmla="*/ 2147483646 w 110"/>
              <a:gd name="T31" fmla="*/ 2147483646 h 322"/>
              <a:gd name="T32" fmla="*/ 2147483646 w 110"/>
              <a:gd name="T33" fmla="*/ 2147483646 h 322"/>
              <a:gd name="T34" fmla="*/ 2147483646 w 110"/>
              <a:gd name="T35" fmla="*/ 2147483646 h 322"/>
              <a:gd name="T36" fmla="*/ 2147483646 w 110"/>
              <a:gd name="T37" fmla="*/ 2147483646 h 322"/>
              <a:gd name="T38" fmla="*/ 2147483646 w 110"/>
              <a:gd name="T39" fmla="*/ 2147483646 h 322"/>
              <a:gd name="T40" fmla="*/ 2147483646 w 110"/>
              <a:gd name="T41" fmla="*/ 2147483646 h 322"/>
              <a:gd name="T42" fmla="*/ 2147483646 w 110"/>
              <a:gd name="T43" fmla="*/ 2147483646 h 322"/>
              <a:gd name="T44" fmla="*/ 2147483646 w 110"/>
              <a:gd name="T45" fmla="*/ 2147483646 h 322"/>
              <a:gd name="T46" fmla="*/ 2147483646 w 110"/>
              <a:gd name="T47" fmla="*/ 2147483646 h 322"/>
              <a:gd name="T48" fmla="*/ 2147483646 w 110"/>
              <a:gd name="T49" fmla="*/ 2147483646 h 322"/>
              <a:gd name="T50" fmla="*/ 2147483646 w 110"/>
              <a:gd name="T51" fmla="*/ 2147483646 h 322"/>
              <a:gd name="T52" fmla="*/ 2147483646 w 110"/>
              <a:gd name="T53" fmla="*/ 2147483646 h 322"/>
              <a:gd name="T54" fmla="*/ 2147483646 w 110"/>
              <a:gd name="T55" fmla="*/ 2147483646 h 322"/>
              <a:gd name="T56" fmla="*/ 2147483646 w 110"/>
              <a:gd name="T57" fmla="*/ 2147483646 h 322"/>
              <a:gd name="T58" fmla="*/ 2147483646 w 110"/>
              <a:gd name="T59" fmla="*/ 2147483646 h 322"/>
              <a:gd name="T60" fmla="*/ 2147483646 w 110"/>
              <a:gd name="T61" fmla="*/ 2147483646 h 322"/>
              <a:gd name="T62" fmla="*/ 2147483646 w 110"/>
              <a:gd name="T63" fmla="*/ 2147483646 h 322"/>
              <a:gd name="T64" fmla="*/ 2147483646 w 110"/>
              <a:gd name="T65" fmla="*/ 2147483646 h 322"/>
              <a:gd name="T66" fmla="*/ 2147483646 w 110"/>
              <a:gd name="T67" fmla="*/ 2147483646 h 322"/>
              <a:gd name="T68" fmla="*/ 2147483646 w 110"/>
              <a:gd name="T69" fmla="*/ 2147483646 h 322"/>
              <a:gd name="T70" fmla="*/ 2147483646 w 110"/>
              <a:gd name="T71" fmla="*/ 2147483646 h 322"/>
              <a:gd name="T72" fmla="*/ 2147483646 w 110"/>
              <a:gd name="T73" fmla="*/ 2147483646 h 322"/>
              <a:gd name="T74" fmla="*/ 2147483646 w 110"/>
              <a:gd name="T75" fmla="*/ 2147483646 h 322"/>
              <a:gd name="T76" fmla="*/ 0 w 110"/>
              <a:gd name="T77" fmla="*/ 2147483646 h 322"/>
              <a:gd name="T78" fmla="*/ 2147483646 w 110"/>
              <a:gd name="T79" fmla="*/ 2147483646 h 322"/>
              <a:gd name="T80" fmla="*/ 2147483646 w 110"/>
              <a:gd name="T81" fmla="*/ 2147483646 h 322"/>
              <a:gd name="T82" fmla="*/ 2147483646 w 110"/>
              <a:gd name="T83" fmla="*/ 0 h 322"/>
              <a:gd name="T84" fmla="*/ 2147483646 w 110"/>
              <a:gd name="T85" fmla="*/ 2147483646 h 322"/>
              <a:gd name="T86" fmla="*/ 2147483646 w 110"/>
              <a:gd name="T87" fmla="*/ 2147483646 h 322"/>
              <a:gd name="T88" fmla="*/ 2147483646 w 110"/>
              <a:gd name="T89" fmla="*/ 2147483646 h 3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"/>
              <a:gd name="T136" fmla="*/ 0 h 322"/>
              <a:gd name="T137" fmla="*/ 110 w 110"/>
              <a:gd name="T138" fmla="*/ 322 h 3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" h="322">
                <a:moveTo>
                  <a:pt x="42" y="19"/>
                </a:moveTo>
                <a:lnTo>
                  <a:pt x="44" y="25"/>
                </a:lnTo>
                <a:lnTo>
                  <a:pt x="46" y="34"/>
                </a:lnTo>
                <a:lnTo>
                  <a:pt x="48" y="42"/>
                </a:lnTo>
                <a:lnTo>
                  <a:pt x="51" y="51"/>
                </a:lnTo>
                <a:lnTo>
                  <a:pt x="51" y="59"/>
                </a:lnTo>
                <a:lnTo>
                  <a:pt x="55" y="69"/>
                </a:lnTo>
                <a:lnTo>
                  <a:pt x="57" y="76"/>
                </a:lnTo>
                <a:lnTo>
                  <a:pt x="61" y="84"/>
                </a:lnTo>
                <a:lnTo>
                  <a:pt x="63" y="93"/>
                </a:lnTo>
                <a:lnTo>
                  <a:pt x="67" y="101"/>
                </a:lnTo>
                <a:lnTo>
                  <a:pt x="68" y="110"/>
                </a:lnTo>
                <a:lnTo>
                  <a:pt x="70" y="118"/>
                </a:lnTo>
                <a:lnTo>
                  <a:pt x="72" y="127"/>
                </a:lnTo>
                <a:lnTo>
                  <a:pt x="74" y="135"/>
                </a:lnTo>
                <a:lnTo>
                  <a:pt x="78" y="145"/>
                </a:lnTo>
                <a:lnTo>
                  <a:pt x="80" y="154"/>
                </a:lnTo>
                <a:lnTo>
                  <a:pt x="82" y="162"/>
                </a:lnTo>
                <a:lnTo>
                  <a:pt x="84" y="169"/>
                </a:lnTo>
                <a:lnTo>
                  <a:pt x="86" y="179"/>
                </a:lnTo>
                <a:lnTo>
                  <a:pt x="89" y="188"/>
                </a:lnTo>
                <a:lnTo>
                  <a:pt x="91" y="196"/>
                </a:lnTo>
                <a:lnTo>
                  <a:pt x="93" y="205"/>
                </a:lnTo>
                <a:lnTo>
                  <a:pt x="95" y="213"/>
                </a:lnTo>
                <a:lnTo>
                  <a:pt x="97" y="223"/>
                </a:lnTo>
                <a:lnTo>
                  <a:pt x="97" y="232"/>
                </a:lnTo>
                <a:lnTo>
                  <a:pt x="101" y="240"/>
                </a:lnTo>
                <a:lnTo>
                  <a:pt x="103" y="247"/>
                </a:lnTo>
                <a:lnTo>
                  <a:pt x="103" y="259"/>
                </a:lnTo>
                <a:lnTo>
                  <a:pt x="105" y="266"/>
                </a:lnTo>
                <a:lnTo>
                  <a:pt x="106" y="274"/>
                </a:lnTo>
                <a:lnTo>
                  <a:pt x="108" y="283"/>
                </a:lnTo>
                <a:lnTo>
                  <a:pt x="110" y="293"/>
                </a:lnTo>
                <a:lnTo>
                  <a:pt x="108" y="297"/>
                </a:lnTo>
                <a:lnTo>
                  <a:pt x="108" y="303"/>
                </a:lnTo>
                <a:lnTo>
                  <a:pt x="108" y="306"/>
                </a:lnTo>
                <a:lnTo>
                  <a:pt x="106" y="310"/>
                </a:lnTo>
                <a:lnTo>
                  <a:pt x="99" y="318"/>
                </a:lnTo>
                <a:lnTo>
                  <a:pt x="91" y="322"/>
                </a:lnTo>
                <a:lnTo>
                  <a:pt x="84" y="322"/>
                </a:lnTo>
                <a:lnTo>
                  <a:pt x="74" y="318"/>
                </a:lnTo>
                <a:lnTo>
                  <a:pt x="70" y="314"/>
                </a:lnTo>
                <a:lnTo>
                  <a:pt x="68" y="312"/>
                </a:lnTo>
                <a:lnTo>
                  <a:pt x="65" y="308"/>
                </a:lnTo>
                <a:lnTo>
                  <a:pt x="63" y="304"/>
                </a:lnTo>
                <a:lnTo>
                  <a:pt x="61" y="293"/>
                </a:lnTo>
                <a:lnTo>
                  <a:pt x="57" y="285"/>
                </a:lnTo>
                <a:lnTo>
                  <a:pt x="55" y="278"/>
                </a:lnTo>
                <a:lnTo>
                  <a:pt x="51" y="268"/>
                </a:lnTo>
                <a:lnTo>
                  <a:pt x="49" y="261"/>
                </a:lnTo>
                <a:lnTo>
                  <a:pt x="46" y="253"/>
                </a:lnTo>
                <a:lnTo>
                  <a:pt x="44" y="244"/>
                </a:lnTo>
                <a:lnTo>
                  <a:pt x="42" y="234"/>
                </a:lnTo>
                <a:lnTo>
                  <a:pt x="38" y="226"/>
                </a:lnTo>
                <a:lnTo>
                  <a:pt x="36" y="217"/>
                </a:lnTo>
                <a:lnTo>
                  <a:pt x="34" y="209"/>
                </a:lnTo>
                <a:lnTo>
                  <a:pt x="32" y="200"/>
                </a:lnTo>
                <a:lnTo>
                  <a:pt x="29" y="192"/>
                </a:lnTo>
                <a:lnTo>
                  <a:pt x="27" y="183"/>
                </a:lnTo>
                <a:lnTo>
                  <a:pt x="25" y="175"/>
                </a:lnTo>
                <a:lnTo>
                  <a:pt x="25" y="166"/>
                </a:lnTo>
                <a:lnTo>
                  <a:pt x="21" y="156"/>
                </a:lnTo>
                <a:lnTo>
                  <a:pt x="21" y="148"/>
                </a:lnTo>
                <a:lnTo>
                  <a:pt x="17" y="139"/>
                </a:lnTo>
                <a:lnTo>
                  <a:pt x="15" y="129"/>
                </a:lnTo>
                <a:lnTo>
                  <a:pt x="15" y="122"/>
                </a:lnTo>
                <a:lnTo>
                  <a:pt x="13" y="112"/>
                </a:lnTo>
                <a:lnTo>
                  <a:pt x="11" y="105"/>
                </a:lnTo>
                <a:lnTo>
                  <a:pt x="10" y="95"/>
                </a:lnTo>
                <a:lnTo>
                  <a:pt x="10" y="86"/>
                </a:lnTo>
                <a:lnTo>
                  <a:pt x="8" y="78"/>
                </a:lnTo>
                <a:lnTo>
                  <a:pt x="6" y="69"/>
                </a:lnTo>
                <a:lnTo>
                  <a:pt x="4" y="59"/>
                </a:lnTo>
                <a:lnTo>
                  <a:pt x="4" y="51"/>
                </a:lnTo>
                <a:lnTo>
                  <a:pt x="2" y="44"/>
                </a:lnTo>
                <a:lnTo>
                  <a:pt x="2" y="36"/>
                </a:lnTo>
                <a:lnTo>
                  <a:pt x="2" y="27"/>
                </a:lnTo>
                <a:lnTo>
                  <a:pt x="0" y="21"/>
                </a:lnTo>
                <a:lnTo>
                  <a:pt x="2" y="17"/>
                </a:lnTo>
                <a:lnTo>
                  <a:pt x="2" y="11"/>
                </a:lnTo>
                <a:lnTo>
                  <a:pt x="4" y="10"/>
                </a:lnTo>
                <a:lnTo>
                  <a:pt x="10" y="4"/>
                </a:lnTo>
                <a:lnTo>
                  <a:pt x="17" y="0"/>
                </a:lnTo>
                <a:lnTo>
                  <a:pt x="25" y="0"/>
                </a:lnTo>
                <a:lnTo>
                  <a:pt x="32" y="4"/>
                </a:lnTo>
                <a:lnTo>
                  <a:pt x="34" y="6"/>
                </a:lnTo>
                <a:lnTo>
                  <a:pt x="38" y="10"/>
                </a:lnTo>
                <a:lnTo>
                  <a:pt x="38" y="13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55" name="Freeform 19"/>
          <p:cNvSpPr>
            <a:spLocks/>
          </p:cNvSpPr>
          <p:nvPr/>
        </p:nvSpPr>
        <p:spPr bwMode="auto">
          <a:xfrm>
            <a:off x="5010149" y="3088083"/>
            <a:ext cx="82211" cy="320281"/>
          </a:xfrm>
          <a:custGeom>
            <a:avLst/>
            <a:gdLst>
              <a:gd name="T0" fmla="*/ 2147483646 w 66"/>
              <a:gd name="T1" fmla="*/ 2147483646 h 274"/>
              <a:gd name="T2" fmla="*/ 2147483646 w 66"/>
              <a:gd name="T3" fmla="*/ 2147483646 h 274"/>
              <a:gd name="T4" fmla="*/ 2147483646 w 66"/>
              <a:gd name="T5" fmla="*/ 2147483646 h 274"/>
              <a:gd name="T6" fmla="*/ 2147483646 w 66"/>
              <a:gd name="T7" fmla="*/ 2147483646 h 274"/>
              <a:gd name="T8" fmla="*/ 2147483646 w 66"/>
              <a:gd name="T9" fmla="*/ 2147483646 h 274"/>
              <a:gd name="T10" fmla="*/ 2147483646 w 66"/>
              <a:gd name="T11" fmla="*/ 2147483646 h 274"/>
              <a:gd name="T12" fmla="*/ 2147483646 w 66"/>
              <a:gd name="T13" fmla="*/ 2147483646 h 274"/>
              <a:gd name="T14" fmla="*/ 2147483646 w 66"/>
              <a:gd name="T15" fmla="*/ 2147483646 h 274"/>
              <a:gd name="T16" fmla="*/ 2147483646 w 66"/>
              <a:gd name="T17" fmla="*/ 2147483646 h 274"/>
              <a:gd name="T18" fmla="*/ 2147483646 w 66"/>
              <a:gd name="T19" fmla="*/ 2147483646 h 274"/>
              <a:gd name="T20" fmla="*/ 2147483646 w 66"/>
              <a:gd name="T21" fmla="*/ 2147483646 h 274"/>
              <a:gd name="T22" fmla="*/ 2147483646 w 66"/>
              <a:gd name="T23" fmla="*/ 2147483646 h 274"/>
              <a:gd name="T24" fmla="*/ 2147483646 w 66"/>
              <a:gd name="T25" fmla="*/ 2147483646 h 274"/>
              <a:gd name="T26" fmla="*/ 2147483646 w 66"/>
              <a:gd name="T27" fmla="*/ 2147483646 h 274"/>
              <a:gd name="T28" fmla="*/ 2147483646 w 66"/>
              <a:gd name="T29" fmla="*/ 2147483646 h 274"/>
              <a:gd name="T30" fmla="*/ 2147483646 w 66"/>
              <a:gd name="T31" fmla="*/ 2147483646 h 274"/>
              <a:gd name="T32" fmla="*/ 2147483646 w 66"/>
              <a:gd name="T33" fmla="*/ 2147483646 h 274"/>
              <a:gd name="T34" fmla="*/ 2147483646 w 66"/>
              <a:gd name="T35" fmla="*/ 2147483646 h 274"/>
              <a:gd name="T36" fmla="*/ 2147483646 w 66"/>
              <a:gd name="T37" fmla="*/ 2147483646 h 274"/>
              <a:gd name="T38" fmla="*/ 2147483646 w 66"/>
              <a:gd name="T39" fmla="*/ 2147483646 h 274"/>
              <a:gd name="T40" fmla="*/ 2147483646 w 66"/>
              <a:gd name="T41" fmla="*/ 2147483646 h 274"/>
              <a:gd name="T42" fmla="*/ 2147483646 w 66"/>
              <a:gd name="T43" fmla="*/ 2147483646 h 274"/>
              <a:gd name="T44" fmla="*/ 2147483646 w 66"/>
              <a:gd name="T45" fmla="*/ 2147483646 h 274"/>
              <a:gd name="T46" fmla="*/ 2147483646 w 66"/>
              <a:gd name="T47" fmla="*/ 2147483646 h 274"/>
              <a:gd name="T48" fmla="*/ 0 w 66"/>
              <a:gd name="T49" fmla="*/ 2147483646 h 274"/>
              <a:gd name="T50" fmla="*/ 0 w 66"/>
              <a:gd name="T51" fmla="*/ 2147483646 h 274"/>
              <a:gd name="T52" fmla="*/ 2147483646 w 66"/>
              <a:gd name="T53" fmla="*/ 2147483646 h 274"/>
              <a:gd name="T54" fmla="*/ 2147483646 w 66"/>
              <a:gd name="T55" fmla="*/ 2147483646 h 274"/>
              <a:gd name="T56" fmla="*/ 2147483646 w 66"/>
              <a:gd name="T57" fmla="*/ 2147483646 h 274"/>
              <a:gd name="T58" fmla="*/ 2147483646 w 66"/>
              <a:gd name="T59" fmla="*/ 2147483646 h 274"/>
              <a:gd name="T60" fmla="*/ 2147483646 w 66"/>
              <a:gd name="T61" fmla="*/ 2147483646 h 274"/>
              <a:gd name="T62" fmla="*/ 2147483646 w 66"/>
              <a:gd name="T63" fmla="*/ 2147483646 h 274"/>
              <a:gd name="T64" fmla="*/ 2147483646 w 66"/>
              <a:gd name="T65" fmla="*/ 2147483646 h 274"/>
              <a:gd name="T66" fmla="*/ 2147483646 w 66"/>
              <a:gd name="T67" fmla="*/ 2147483646 h 274"/>
              <a:gd name="T68" fmla="*/ 2147483646 w 66"/>
              <a:gd name="T69" fmla="*/ 2147483646 h 274"/>
              <a:gd name="T70" fmla="*/ 2147483646 w 66"/>
              <a:gd name="T71" fmla="*/ 2147483646 h 274"/>
              <a:gd name="T72" fmla="*/ 2147483646 w 66"/>
              <a:gd name="T73" fmla="*/ 2147483646 h 274"/>
              <a:gd name="T74" fmla="*/ 2147483646 w 66"/>
              <a:gd name="T75" fmla="*/ 0 h 274"/>
              <a:gd name="T76" fmla="*/ 2147483646 w 66"/>
              <a:gd name="T77" fmla="*/ 2147483646 h 274"/>
              <a:gd name="T78" fmla="*/ 2147483646 w 66"/>
              <a:gd name="T79" fmla="*/ 2147483646 h 274"/>
              <a:gd name="T80" fmla="*/ 2147483646 w 66"/>
              <a:gd name="T81" fmla="*/ 2147483646 h 2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6"/>
              <a:gd name="T124" fmla="*/ 0 h 274"/>
              <a:gd name="T125" fmla="*/ 66 w 66"/>
              <a:gd name="T126" fmla="*/ 274 h 2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6" h="274">
                <a:moveTo>
                  <a:pt x="66" y="17"/>
                </a:moveTo>
                <a:lnTo>
                  <a:pt x="64" y="23"/>
                </a:lnTo>
                <a:lnTo>
                  <a:pt x="64" y="30"/>
                </a:lnTo>
                <a:lnTo>
                  <a:pt x="62" y="38"/>
                </a:lnTo>
                <a:lnTo>
                  <a:pt x="62" y="45"/>
                </a:lnTo>
                <a:lnTo>
                  <a:pt x="60" y="51"/>
                </a:lnTo>
                <a:lnTo>
                  <a:pt x="58" y="59"/>
                </a:lnTo>
                <a:lnTo>
                  <a:pt x="58" y="64"/>
                </a:lnTo>
                <a:lnTo>
                  <a:pt x="58" y="74"/>
                </a:lnTo>
                <a:lnTo>
                  <a:pt x="57" y="80"/>
                </a:lnTo>
                <a:lnTo>
                  <a:pt x="57" y="89"/>
                </a:lnTo>
                <a:lnTo>
                  <a:pt x="55" y="95"/>
                </a:lnTo>
                <a:lnTo>
                  <a:pt x="55" y="104"/>
                </a:lnTo>
                <a:lnTo>
                  <a:pt x="55" y="110"/>
                </a:lnTo>
                <a:lnTo>
                  <a:pt x="53" y="118"/>
                </a:lnTo>
                <a:lnTo>
                  <a:pt x="51" y="125"/>
                </a:lnTo>
                <a:lnTo>
                  <a:pt x="51" y="135"/>
                </a:lnTo>
                <a:lnTo>
                  <a:pt x="51" y="141"/>
                </a:lnTo>
                <a:lnTo>
                  <a:pt x="51" y="148"/>
                </a:lnTo>
                <a:lnTo>
                  <a:pt x="49" y="156"/>
                </a:lnTo>
                <a:lnTo>
                  <a:pt x="49" y="163"/>
                </a:lnTo>
                <a:lnTo>
                  <a:pt x="49" y="169"/>
                </a:lnTo>
                <a:lnTo>
                  <a:pt x="49" y="179"/>
                </a:lnTo>
                <a:lnTo>
                  <a:pt x="49" y="184"/>
                </a:lnTo>
                <a:lnTo>
                  <a:pt x="49" y="194"/>
                </a:lnTo>
                <a:lnTo>
                  <a:pt x="47" y="200"/>
                </a:lnTo>
                <a:lnTo>
                  <a:pt x="47" y="207"/>
                </a:lnTo>
                <a:lnTo>
                  <a:pt x="47" y="215"/>
                </a:lnTo>
                <a:lnTo>
                  <a:pt x="47" y="222"/>
                </a:lnTo>
                <a:lnTo>
                  <a:pt x="47" y="228"/>
                </a:lnTo>
                <a:lnTo>
                  <a:pt x="49" y="238"/>
                </a:lnTo>
                <a:lnTo>
                  <a:pt x="49" y="243"/>
                </a:lnTo>
                <a:lnTo>
                  <a:pt x="51" y="253"/>
                </a:lnTo>
                <a:lnTo>
                  <a:pt x="49" y="260"/>
                </a:lnTo>
                <a:lnTo>
                  <a:pt x="45" y="266"/>
                </a:lnTo>
                <a:lnTo>
                  <a:pt x="39" y="272"/>
                </a:lnTo>
                <a:lnTo>
                  <a:pt x="36" y="274"/>
                </a:lnTo>
                <a:lnTo>
                  <a:pt x="28" y="274"/>
                </a:lnTo>
                <a:lnTo>
                  <a:pt x="22" y="272"/>
                </a:lnTo>
                <a:lnTo>
                  <a:pt x="17" y="266"/>
                </a:lnTo>
                <a:lnTo>
                  <a:pt x="15" y="260"/>
                </a:lnTo>
                <a:lnTo>
                  <a:pt x="11" y="249"/>
                </a:lnTo>
                <a:lnTo>
                  <a:pt x="9" y="241"/>
                </a:lnTo>
                <a:lnTo>
                  <a:pt x="7" y="234"/>
                </a:lnTo>
                <a:lnTo>
                  <a:pt x="5" y="224"/>
                </a:lnTo>
                <a:lnTo>
                  <a:pt x="3" y="215"/>
                </a:lnTo>
                <a:lnTo>
                  <a:pt x="3" y="207"/>
                </a:lnTo>
                <a:lnTo>
                  <a:pt x="2" y="200"/>
                </a:lnTo>
                <a:lnTo>
                  <a:pt x="2" y="192"/>
                </a:lnTo>
                <a:lnTo>
                  <a:pt x="0" y="184"/>
                </a:lnTo>
                <a:lnTo>
                  <a:pt x="0" y="177"/>
                </a:lnTo>
                <a:lnTo>
                  <a:pt x="0" y="169"/>
                </a:lnTo>
                <a:lnTo>
                  <a:pt x="2" y="161"/>
                </a:lnTo>
                <a:lnTo>
                  <a:pt x="2" y="154"/>
                </a:lnTo>
                <a:lnTo>
                  <a:pt x="2" y="146"/>
                </a:lnTo>
                <a:lnTo>
                  <a:pt x="3" y="139"/>
                </a:lnTo>
                <a:lnTo>
                  <a:pt x="5" y="133"/>
                </a:lnTo>
                <a:lnTo>
                  <a:pt x="5" y="123"/>
                </a:lnTo>
                <a:lnTo>
                  <a:pt x="5" y="118"/>
                </a:lnTo>
                <a:lnTo>
                  <a:pt x="7" y="110"/>
                </a:lnTo>
                <a:lnTo>
                  <a:pt x="11" y="102"/>
                </a:lnTo>
                <a:lnTo>
                  <a:pt x="11" y="95"/>
                </a:lnTo>
                <a:lnTo>
                  <a:pt x="13" y="87"/>
                </a:lnTo>
                <a:lnTo>
                  <a:pt x="17" y="80"/>
                </a:lnTo>
                <a:lnTo>
                  <a:pt x="19" y="74"/>
                </a:lnTo>
                <a:lnTo>
                  <a:pt x="20" y="64"/>
                </a:lnTo>
                <a:lnTo>
                  <a:pt x="22" y="59"/>
                </a:lnTo>
                <a:lnTo>
                  <a:pt x="26" y="51"/>
                </a:lnTo>
                <a:lnTo>
                  <a:pt x="28" y="44"/>
                </a:lnTo>
                <a:lnTo>
                  <a:pt x="32" y="34"/>
                </a:lnTo>
                <a:lnTo>
                  <a:pt x="34" y="26"/>
                </a:lnTo>
                <a:lnTo>
                  <a:pt x="38" y="19"/>
                </a:lnTo>
                <a:lnTo>
                  <a:pt x="39" y="11"/>
                </a:lnTo>
                <a:lnTo>
                  <a:pt x="43" y="5"/>
                </a:lnTo>
                <a:lnTo>
                  <a:pt x="45" y="2"/>
                </a:lnTo>
                <a:lnTo>
                  <a:pt x="51" y="0"/>
                </a:lnTo>
                <a:lnTo>
                  <a:pt x="57" y="0"/>
                </a:lnTo>
                <a:lnTo>
                  <a:pt x="58" y="2"/>
                </a:lnTo>
                <a:lnTo>
                  <a:pt x="64" y="5"/>
                </a:lnTo>
                <a:lnTo>
                  <a:pt x="64" y="11"/>
                </a:lnTo>
                <a:lnTo>
                  <a:pt x="66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56" name="Freeform 20"/>
          <p:cNvSpPr>
            <a:spLocks/>
          </p:cNvSpPr>
          <p:nvPr/>
        </p:nvSpPr>
        <p:spPr bwMode="auto">
          <a:xfrm>
            <a:off x="5221287" y="3103915"/>
            <a:ext cx="280887" cy="277462"/>
          </a:xfrm>
          <a:custGeom>
            <a:avLst/>
            <a:gdLst>
              <a:gd name="T0" fmla="*/ 2147483646 w 226"/>
              <a:gd name="T1" fmla="*/ 2147483646 h 238"/>
              <a:gd name="T2" fmla="*/ 2147483646 w 226"/>
              <a:gd name="T3" fmla="*/ 2147483646 h 238"/>
              <a:gd name="T4" fmla="*/ 2147483646 w 226"/>
              <a:gd name="T5" fmla="*/ 2147483646 h 238"/>
              <a:gd name="T6" fmla="*/ 2147483646 w 226"/>
              <a:gd name="T7" fmla="*/ 2147483646 h 238"/>
              <a:gd name="T8" fmla="*/ 2147483646 w 226"/>
              <a:gd name="T9" fmla="*/ 2147483646 h 238"/>
              <a:gd name="T10" fmla="*/ 2147483646 w 226"/>
              <a:gd name="T11" fmla="*/ 2147483646 h 238"/>
              <a:gd name="T12" fmla="*/ 2147483646 w 226"/>
              <a:gd name="T13" fmla="*/ 2147483646 h 238"/>
              <a:gd name="T14" fmla="*/ 2147483646 w 226"/>
              <a:gd name="T15" fmla="*/ 2147483646 h 238"/>
              <a:gd name="T16" fmla="*/ 2147483646 w 226"/>
              <a:gd name="T17" fmla="*/ 2147483646 h 238"/>
              <a:gd name="T18" fmla="*/ 2147483646 w 226"/>
              <a:gd name="T19" fmla="*/ 2147483646 h 238"/>
              <a:gd name="T20" fmla="*/ 2147483646 w 226"/>
              <a:gd name="T21" fmla="*/ 2147483646 h 238"/>
              <a:gd name="T22" fmla="*/ 2147483646 w 226"/>
              <a:gd name="T23" fmla="*/ 2147483646 h 238"/>
              <a:gd name="T24" fmla="*/ 2147483646 w 226"/>
              <a:gd name="T25" fmla="*/ 2147483646 h 238"/>
              <a:gd name="T26" fmla="*/ 2147483646 w 226"/>
              <a:gd name="T27" fmla="*/ 2147483646 h 238"/>
              <a:gd name="T28" fmla="*/ 2147483646 w 226"/>
              <a:gd name="T29" fmla="*/ 2147483646 h 238"/>
              <a:gd name="T30" fmla="*/ 2147483646 w 226"/>
              <a:gd name="T31" fmla="*/ 2147483646 h 238"/>
              <a:gd name="T32" fmla="*/ 2147483646 w 226"/>
              <a:gd name="T33" fmla="*/ 2147483646 h 238"/>
              <a:gd name="T34" fmla="*/ 2147483646 w 226"/>
              <a:gd name="T35" fmla="*/ 2147483646 h 238"/>
              <a:gd name="T36" fmla="*/ 2147483646 w 226"/>
              <a:gd name="T37" fmla="*/ 2147483646 h 238"/>
              <a:gd name="T38" fmla="*/ 2147483646 w 226"/>
              <a:gd name="T39" fmla="*/ 2147483646 h 238"/>
              <a:gd name="T40" fmla="*/ 2147483646 w 226"/>
              <a:gd name="T41" fmla="*/ 2147483646 h 238"/>
              <a:gd name="T42" fmla="*/ 0 w 226"/>
              <a:gd name="T43" fmla="*/ 2147483646 h 238"/>
              <a:gd name="T44" fmla="*/ 2147483646 w 226"/>
              <a:gd name="T45" fmla="*/ 2147483646 h 238"/>
              <a:gd name="T46" fmla="*/ 2147483646 w 226"/>
              <a:gd name="T47" fmla="*/ 2147483646 h 238"/>
              <a:gd name="T48" fmla="*/ 2147483646 w 226"/>
              <a:gd name="T49" fmla="*/ 2147483646 h 238"/>
              <a:gd name="T50" fmla="*/ 2147483646 w 226"/>
              <a:gd name="T51" fmla="*/ 2147483646 h 238"/>
              <a:gd name="T52" fmla="*/ 2147483646 w 226"/>
              <a:gd name="T53" fmla="*/ 2147483646 h 238"/>
              <a:gd name="T54" fmla="*/ 2147483646 w 226"/>
              <a:gd name="T55" fmla="*/ 2147483646 h 238"/>
              <a:gd name="T56" fmla="*/ 2147483646 w 226"/>
              <a:gd name="T57" fmla="*/ 2147483646 h 238"/>
              <a:gd name="T58" fmla="*/ 2147483646 w 226"/>
              <a:gd name="T59" fmla="*/ 2147483646 h 238"/>
              <a:gd name="T60" fmla="*/ 2147483646 w 226"/>
              <a:gd name="T61" fmla="*/ 2147483646 h 238"/>
              <a:gd name="T62" fmla="*/ 2147483646 w 226"/>
              <a:gd name="T63" fmla="*/ 2147483646 h 238"/>
              <a:gd name="T64" fmla="*/ 2147483646 w 226"/>
              <a:gd name="T65" fmla="*/ 2147483646 h 238"/>
              <a:gd name="T66" fmla="*/ 2147483646 w 226"/>
              <a:gd name="T67" fmla="*/ 2147483646 h 238"/>
              <a:gd name="T68" fmla="*/ 2147483646 w 226"/>
              <a:gd name="T69" fmla="*/ 2147483646 h 238"/>
              <a:gd name="T70" fmla="*/ 2147483646 w 226"/>
              <a:gd name="T71" fmla="*/ 2147483646 h 238"/>
              <a:gd name="T72" fmla="*/ 2147483646 w 226"/>
              <a:gd name="T73" fmla="*/ 2147483646 h 238"/>
              <a:gd name="T74" fmla="*/ 2147483646 w 226"/>
              <a:gd name="T75" fmla="*/ 2147483646 h 238"/>
              <a:gd name="T76" fmla="*/ 2147483646 w 226"/>
              <a:gd name="T77" fmla="*/ 2147483646 h 238"/>
              <a:gd name="T78" fmla="*/ 2147483646 w 226"/>
              <a:gd name="T79" fmla="*/ 0 h 238"/>
              <a:gd name="T80" fmla="*/ 2147483646 w 226"/>
              <a:gd name="T81" fmla="*/ 0 h 238"/>
              <a:gd name="T82" fmla="*/ 2147483646 w 226"/>
              <a:gd name="T83" fmla="*/ 0 h 238"/>
              <a:gd name="T84" fmla="*/ 2147483646 w 226"/>
              <a:gd name="T85" fmla="*/ 0 h 238"/>
              <a:gd name="T86" fmla="*/ 2147483646 w 226"/>
              <a:gd name="T87" fmla="*/ 2147483646 h 238"/>
              <a:gd name="T88" fmla="*/ 2147483646 w 226"/>
              <a:gd name="T89" fmla="*/ 2147483646 h 238"/>
              <a:gd name="T90" fmla="*/ 2147483646 w 226"/>
              <a:gd name="T91" fmla="*/ 2147483646 h 238"/>
              <a:gd name="T92" fmla="*/ 2147483646 w 226"/>
              <a:gd name="T93" fmla="*/ 2147483646 h 2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6"/>
              <a:gd name="T142" fmla="*/ 0 h 238"/>
              <a:gd name="T143" fmla="*/ 226 w 226"/>
              <a:gd name="T144" fmla="*/ 238 h 2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6" h="238">
                <a:moveTo>
                  <a:pt x="213" y="29"/>
                </a:moveTo>
                <a:lnTo>
                  <a:pt x="207" y="29"/>
                </a:lnTo>
                <a:lnTo>
                  <a:pt x="201" y="31"/>
                </a:lnTo>
                <a:lnTo>
                  <a:pt x="196" y="33"/>
                </a:lnTo>
                <a:lnTo>
                  <a:pt x="192" y="34"/>
                </a:lnTo>
                <a:lnTo>
                  <a:pt x="180" y="38"/>
                </a:lnTo>
                <a:lnTo>
                  <a:pt x="173" y="42"/>
                </a:lnTo>
                <a:lnTo>
                  <a:pt x="163" y="46"/>
                </a:lnTo>
                <a:lnTo>
                  <a:pt x="156" y="50"/>
                </a:lnTo>
                <a:lnTo>
                  <a:pt x="148" y="53"/>
                </a:lnTo>
                <a:lnTo>
                  <a:pt x="140" y="59"/>
                </a:lnTo>
                <a:lnTo>
                  <a:pt x="135" y="63"/>
                </a:lnTo>
                <a:lnTo>
                  <a:pt x="129" y="67"/>
                </a:lnTo>
                <a:lnTo>
                  <a:pt x="123" y="72"/>
                </a:lnTo>
                <a:lnTo>
                  <a:pt x="118" y="78"/>
                </a:lnTo>
                <a:lnTo>
                  <a:pt x="112" y="82"/>
                </a:lnTo>
                <a:lnTo>
                  <a:pt x="108" y="88"/>
                </a:lnTo>
                <a:lnTo>
                  <a:pt x="102" y="93"/>
                </a:lnTo>
                <a:lnTo>
                  <a:pt x="101" y="99"/>
                </a:lnTo>
                <a:lnTo>
                  <a:pt x="95" y="105"/>
                </a:lnTo>
                <a:lnTo>
                  <a:pt x="91" y="111"/>
                </a:lnTo>
                <a:lnTo>
                  <a:pt x="85" y="116"/>
                </a:lnTo>
                <a:lnTo>
                  <a:pt x="83" y="124"/>
                </a:lnTo>
                <a:lnTo>
                  <a:pt x="80" y="128"/>
                </a:lnTo>
                <a:lnTo>
                  <a:pt x="78" y="137"/>
                </a:lnTo>
                <a:lnTo>
                  <a:pt x="74" y="145"/>
                </a:lnTo>
                <a:lnTo>
                  <a:pt x="72" y="152"/>
                </a:lnTo>
                <a:lnTo>
                  <a:pt x="68" y="160"/>
                </a:lnTo>
                <a:lnTo>
                  <a:pt x="65" y="168"/>
                </a:lnTo>
                <a:lnTo>
                  <a:pt x="61" y="175"/>
                </a:lnTo>
                <a:lnTo>
                  <a:pt x="59" y="185"/>
                </a:lnTo>
                <a:lnTo>
                  <a:pt x="55" y="192"/>
                </a:lnTo>
                <a:lnTo>
                  <a:pt x="51" y="204"/>
                </a:lnTo>
                <a:lnTo>
                  <a:pt x="49" y="209"/>
                </a:lnTo>
                <a:lnTo>
                  <a:pt x="47" y="213"/>
                </a:lnTo>
                <a:lnTo>
                  <a:pt x="44" y="219"/>
                </a:lnTo>
                <a:lnTo>
                  <a:pt x="44" y="225"/>
                </a:lnTo>
                <a:lnTo>
                  <a:pt x="38" y="232"/>
                </a:lnTo>
                <a:lnTo>
                  <a:pt x="30" y="238"/>
                </a:lnTo>
                <a:lnTo>
                  <a:pt x="23" y="238"/>
                </a:lnTo>
                <a:lnTo>
                  <a:pt x="15" y="238"/>
                </a:lnTo>
                <a:lnTo>
                  <a:pt x="9" y="236"/>
                </a:lnTo>
                <a:lnTo>
                  <a:pt x="4" y="230"/>
                </a:lnTo>
                <a:lnTo>
                  <a:pt x="0" y="223"/>
                </a:lnTo>
                <a:lnTo>
                  <a:pt x="2" y="211"/>
                </a:lnTo>
                <a:lnTo>
                  <a:pt x="2" y="206"/>
                </a:lnTo>
                <a:lnTo>
                  <a:pt x="4" y="202"/>
                </a:lnTo>
                <a:lnTo>
                  <a:pt x="4" y="196"/>
                </a:lnTo>
                <a:lnTo>
                  <a:pt x="4" y="190"/>
                </a:lnTo>
                <a:lnTo>
                  <a:pt x="8" y="181"/>
                </a:lnTo>
                <a:lnTo>
                  <a:pt x="9" y="171"/>
                </a:lnTo>
                <a:lnTo>
                  <a:pt x="13" y="160"/>
                </a:lnTo>
                <a:lnTo>
                  <a:pt x="17" y="152"/>
                </a:lnTo>
                <a:lnTo>
                  <a:pt x="19" y="141"/>
                </a:lnTo>
                <a:lnTo>
                  <a:pt x="25" y="133"/>
                </a:lnTo>
                <a:lnTo>
                  <a:pt x="27" y="124"/>
                </a:lnTo>
                <a:lnTo>
                  <a:pt x="32" y="114"/>
                </a:lnTo>
                <a:lnTo>
                  <a:pt x="38" y="105"/>
                </a:lnTo>
                <a:lnTo>
                  <a:pt x="44" y="97"/>
                </a:lnTo>
                <a:lnTo>
                  <a:pt x="47" y="88"/>
                </a:lnTo>
                <a:lnTo>
                  <a:pt x="53" y="80"/>
                </a:lnTo>
                <a:lnTo>
                  <a:pt x="59" y="72"/>
                </a:lnTo>
                <a:lnTo>
                  <a:pt x="65" y="67"/>
                </a:lnTo>
                <a:lnTo>
                  <a:pt x="72" y="59"/>
                </a:lnTo>
                <a:lnTo>
                  <a:pt x="78" y="52"/>
                </a:lnTo>
                <a:lnTo>
                  <a:pt x="83" y="46"/>
                </a:lnTo>
                <a:lnTo>
                  <a:pt x="93" y="40"/>
                </a:lnTo>
                <a:lnTo>
                  <a:pt x="101" y="34"/>
                </a:lnTo>
                <a:lnTo>
                  <a:pt x="108" y="29"/>
                </a:lnTo>
                <a:lnTo>
                  <a:pt x="116" y="23"/>
                </a:lnTo>
                <a:lnTo>
                  <a:pt x="125" y="19"/>
                </a:lnTo>
                <a:lnTo>
                  <a:pt x="135" y="13"/>
                </a:lnTo>
                <a:lnTo>
                  <a:pt x="142" y="10"/>
                </a:lnTo>
                <a:lnTo>
                  <a:pt x="148" y="8"/>
                </a:lnTo>
                <a:lnTo>
                  <a:pt x="152" y="8"/>
                </a:lnTo>
                <a:lnTo>
                  <a:pt x="159" y="6"/>
                </a:lnTo>
                <a:lnTo>
                  <a:pt x="163" y="4"/>
                </a:lnTo>
                <a:lnTo>
                  <a:pt x="169" y="2"/>
                </a:lnTo>
                <a:lnTo>
                  <a:pt x="175" y="2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6" y="0"/>
                </a:lnTo>
                <a:lnTo>
                  <a:pt x="201" y="0"/>
                </a:lnTo>
                <a:lnTo>
                  <a:pt x="209" y="0"/>
                </a:lnTo>
                <a:lnTo>
                  <a:pt x="215" y="0"/>
                </a:lnTo>
                <a:lnTo>
                  <a:pt x="220" y="2"/>
                </a:lnTo>
                <a:lnTo>
                  <a:pt x="222" y="4"/>
                </a:lnTo>
                <a:lnTo>
                  <a:pt x="226" y="10"/>
                </a:lnTo>
                <a:lnTo>
                  <a:pt x="224" y="15"/>
                </a:lnTo>
                <a:lnTo>
                  <a:pt x="222" y="19"/>
                </a:lnTo>
                <a:lnTo>
                  <a:pt x="218" y="23"/>
                </a:lnTo>
                <a:lnTo>
                  <a:pt x="213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57" name="Freeform 21"/>
          <p:cNvSpPr>
            <a:spLocks/>
          </p:cNvSpPr>
          <p:nvPr/>
        </p:nvSpPr>
        <p:spPr bwMode="auto">
          <a:xfrm>
            <a:off x="5324476" y="3295122"/>
            <a:ext cx="217517" cy="224368"/>
          </a:xfrm>
          <a:custGeom>
            <a:avLst/>
            <a:gdLst>
              <a:gd name="T0" fmla="*/ 2147483646 w 172"/>
              <a:gd name="T1" fmla="*/ 2147483646 h 193"/>
              <a:gd name="T2" fmla="*/ 2147483646 w 172"/>
              <a:gd name="T3" fmla="*/ 2147483646 h 193"/>
              <a:gd name="T4" fmla="*/ 2147483646 w 172"/>
              <a:gd name="T5" fmla="*/ 2147483646 h 193"/>
              <a:gd name="T6" fmla="*/ 2147483646 w 172"/>
              <a:gd name="T7" fmla="*/ 2147483646 h 193"/>
              <a:gd name="T8" fmla="*/ 2147483646 w 172"/>
              <a:gd name="T9" fmla="*/ 2147483646 h 193"/>
              <a:gd name="T10" fmla="*/ 2147483646 w 172"/>
              <a:gd name="T11" fmla="*/ 2147483646 h 193"/>
              <a:gd name="T12" fmla="*/ 2147483646 w 172"/>
              <a:gd name="T13" fmla="*/ 2147483646 h 193"/>
              <a:gd name="T14" fmla="*/ 2147483646 w 172"/>
              <a:gd name="T15" fmla="*/ 2147483646 h 193"/>
              <a:gd name="T16" fmla="*/ 2147483646 w 172"/>
              <a:gd name="T17" fmla="*/ 2147483646 h 193"/>
              <a:gd name="T18" fmla="*/ 2147483646 w 172"/>
              <a:gd name="T19" fmla="*/ 2147483646 h 193"/>
              <a:gd name="T20" fmla="*/ 2147483646 w 172"/>
              <a:gd name="T21" fmla="*/ 2147483646 h 193"/>
              <a:gd name="T22" fmla="*/ 2147483646 w 172"/>
              <a:gd name="T23" fmla="*/ 2147483646 h 193"/>
              <a:gd name="T24" fmla="*/ 2147483646 w 172"/>
              <a:gd name="T25" fmla="*/ 2147483646 h 193"/>
              <a:gd name="T26" fmla="*/ 2147483646 w 172"/>
              <a:gd name="T27" fmla="*/ 2147483646 h 193"/>
              <a:gd name="T28" fmla="*/ 2147483646 w 172"/>
              <a:gd name="T29" fmla="*/ 2147483646 h 193"/>
              <a:gd name="T30" fmla="*/ 2147483646 w 172"/>
              <a:gd name="T31" fmla="*/ 2147483646 h 193"/>
              <a:gd name="T32" fmla="*/ 2147483646 w 172"/>
              <a:gd name="T33" fmla="*/ 2147483646 h 193"/>
              <a:gd name="T34" fmla="*/ 0 w 172"/>
              <a:gd name="T35" fmla="*/ 2147483646 h 193"/>
              <a:gd name="T36" fmla="*/ 2147483646 w 172"/>
              <a:gd name="T37" fmla="*/ 2147483646 h 193"/>
              <a:gd name="T38" fmla="*/ 2147483646 w 172"/>
              <a:gd name="T39" fmla="*/ 2147483646 h 193"/>
              <a:gd name="T40" fmla="*/ 2147483646 w 172"/>
              <a:gd name="T41" fmla="*/ 2147483646 h 193"/>
              <a:gd name="T42" fmla="*/ 2147483646 w 172"/>
              <a:gd name="T43" fmla="*/ 2147483646 h 193"/>
              <a:gd name="T44" fmla="*/ 2147483646 w 172"/>
              <a:gd name="T45" fmla="*/ 2147483646 h 193"/>
              <a:gd name="T46" fmla="*/ 2147483646 w 172"/>
              <a:gd name="T47" fmla="*/ 2147483646 h 193"/>
              <a:gd name="T48" fmla="*/ 2147483646 w 172"/>
              <a:gd name="T49" fmla="*/ 2147483646 h 193"/>
              <a:gd name="T50" fmla="*/ 2147483646 w 172"/>
              <a:gd name="T51" fmla="*/ 2147483646 h 193"/>
              <a:gd name="T52" fmla="*/ 2147483646 w 172"/>
              <a:gd name="T53" fmla="*/ 2147483646 h 193"/>
              <a:gd name="T54" fmla="*/ 2147483646 w 172"/>
              <a:gd name="T55" fmla="*/ 2147483646 h 193"/>
              <a:gd name="T56" fmla="*/ 2147483646 w 172"/>
              <a:gd name="T57" fmla="*/ 2147483646 h 193"/>
              <a:gd name="T58" fmla="*/ 2147483646 w 172"/>
              <a:gd name="T59" fmla="*/ 2147483646 h 193"/>
              <a:gd name="T60" fmla="*/ 2147483646 w 172"/>
              <a:gd name="T61" fmla="*/ 2147483646 h 193"/>
              <a:gd name="T62" fmla="*/ 2147483646 w 172"/>
              <a:gd name="T63" fmla="*/ 2147483646 h 193"/>
              <a:gd name="T64" fmla="*/ 2147483646 w 172"/>
              <a:gd name="T65" fmla="*/ 2147483646 h 193"/>
              <a:gd name="T66" fmla="*/ 2147483646 w 172"/>
              <a:gd name="T67" fmla="*/ 2147483646 h 193"/>
              <a:gd name="T68" fmla="*/ 2147483646 w 172"/>
              <a:gd name="T69" fmla="*/ 0 h 193"/>
              <a:gd name="T70" fmla="*/ 2147483646 w 172"/>
              <a:gd name="T71" fmla="*/ 2147483646 h 193"/>
              <a:gd name="T72" fmla="*/ 2147483646 w 172"/>
              <a:gd name="T73" fmla="*/ 2147483646 h 193"/>
              <a:gd name="T74" fmla="*/ 2147483646 w 172"/>
              <a:gd name="T75" fmla="*/ 2147483646 h 193"/>
              <a:gd name="T76" fmla="*/ 2147483646 w 172"/>
              <a:gd name="T77" fmla="*/ 2147483646 h 1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"/>
              <a:gd name="T118" fmla="*/ 0 h 193"/>
              <a:gd name="T119" fmla="*/ 172 w 172"/>
              <a:gd name="T120" fmla="*/ 193 h 1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" h="193">
                <a:moveTo>
                  <a:pt x="163" y="31"/>
                </a:moveTo>
                <a:lnTo>
                  <a:pt x="157" y="35"/>
                </a:lnTo>
                <a:lnTo>
                  <a:pt x="150" y="37"/>
                </a:lnTo>
                <a:lnTo>
                  <a:pt x="144" y="40"/>
                </a:lnTo>
                <a:lnTo>
                  <a:pt x="140" y="42"/>
                </a:lnTo>
                <a:lnTo>
                  <a:pt x="134" y="46"/>
                </a:lnTo>
                <a:lnTo>
                  <a:pt x="129" y="50"/>
                </a:lnTo>
                <a:lnTo>
                  <a:pt x="125" y="54"/>
                </a:lnTo>
                <a:lnTo>
                  <a:pt x="119" y="59"/>
                </a:lnTo>
                <a:lnTo>
                  <a:pt x="110" y="67"/>
                </a:lnTo>
                <a:lnTo>
                  <a:pt x="102" y="77"/>
                </a:lnTo>
                <a:lnTo>
                  <a:pt x="98" y="80"/>
                </a:lnTo>
                <a:lnTo>
                  <a:pt x="93" y="86"/>
                </a:lnTo>
                <a:lnTo>
                  <a:pt x="89" y="92"/>
                </a:lnTo>
                <a:lnTo>
                  <a:pt x="87" y="96"/>
                </a:lnTo>
                <a:lnTo>
                  <a:pt x="77" y="105"/>
                </a:lnTo>
                <a:lnTo>
                  <a:pt x="72" y="117"/>
                </a:lnTo>
                <a:lnTo>
                  <a:pt x="68" y="122"/>
                </a:lnTo>
                <a:lnTo>
                  <a:pt x="62" y="128"/>
                </a:lnTo>
                <a:lnTo>
                  <a:pt x="60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7" y="155"/>
                </a:lnTo>
                <a:lnTo>
                  <a:pt x="45" y="160"/>
                </a:lnTo>
                <a:lnTo>
                  <a:pt x="41" y="166"/>
                </a:lnTo>
                <a:lnTo>
                  <a:pt x="39" y="172"/>
                </a:lnTo>
                <a:lnTo>
                  <a:pt x="36" y="177"/>
                </a:lnTo>
                <a:lnTo>
                  <a:pt x="34" y="185"/>
                </a:lnTo>
                <a:lnTo>
                  <a:pt x="28" y="191"/>
                </a:lnTo>
                <a:lnTo>
                  <a:pt x="22" y="193"/>
                </a:lnTo>
                <a:lnTo>
                  <a:pt x="17" y="193"/>
                </a:lnTo>
                <a:lnTo>
                  <a:pt x="11" y="193"/>
                </a:lnTo>
                <a:lnTo>
                  <a:pt x="5" y="191"/>
                </a:lnTo>
                <a:lnTo>
                  <a:pt x="1" y="187"/>
                </a:lnTo>
                <a:lnTo>
                  <a:pt x="0" y="179"/>
                </a:lnTo>
                <a:lnTo>
                  <a:pt x="1" y="174"/>
                </a:lnTo>
                <a:lnTo>
                  <a:pt x="3" y="164"/>
                </a:lnTo>
                <a:lnTo>
                  <a:pt x="5" y="158"/>
                </a:lnTo>
                <a:lnTo>
                  <a:pt x="7" y="151"/>
                </a:lnTo>
                <a:lnTo>
                  <a:pt x="11" y="141"/>
                </a:lnTo>
                <a:lnTo>
                  <a:pt x="13" y="134"/>
                </a:lnTo>
                <a:lnTo>
                  <a:pt x="17" y="128"/>
                </a:lnTo>
                <a:lnTo>
                  <a:pt x="19" y="120"/>
                </a:lnTo>
                <a:lnTo>
                  <a:pt x="22" y="115"/>
                </a:lnTo>
                <a:lnTo>
                  <a:pt x="26" y="107"/>
                </a:lnTo>
                <a:lnTo>
                  <a:pt x="28" y="99"/>
                </a:lnTo>
                <a:lnTo>
                  <a:pt x="32" y="94"/>
                </a:lnTo>
                <a:lnTo>
                  <a:pt x="36" y="88"/>
                </a:lnTo>
                <a:lnTo>
                  <a:pt x="39" y="82"/>
                </a:lnTo>
                <a:lnTo>
                  <a:pt x="43" y="77"/>
                </a:lnTo>
                <a:lnTo>
                  <a:pt x="47" y="69"/>
                </a:lnTo>
                <a:lnTo>
                  <a:pt x="53" y="65"/>
                </a:lnTo>
                <a:lnTo>
                  <a:pt x="57" y="59"/>
                </a:lnTo>
                <a:lnTo>
                  <a:pt x="60" y="54"/>
                </a:lnTo>
                <a:lnTo>
                  <a:pt x="66" y="48"/>
                </a:lnTo>
                <a:lnTo>
                  <a:pt x="72" y="44"/>
                </a:lnTo>
                <a:lnTo>
                  <a:pt x="76" y="39"/>
                </a:lnTo>
                <a:lnTo>
                  <a:pt x="81" y="35"/>
                </a:lnTo>
                <a:lnTo>
                  <a:pt x="89" y="29"/>
                </a:lnTo>
                <a:lnTo>
                  <a:pt x="95" y="27"/>
                </a:lnTo>
                <a:lnTo>
                  <a:pt x="100" y="21"/>
                </a:lnTo>
                <a:lnTo>
                  <a:pt x="108" y="18"/>
                </a:lnTo>
                <a:lnTo>
                  <a:pt x="114" y="16"/>
                </a:lnTo>
                <a:lnTo>
                  <a:pt x="121" y="12"/>
                </a:lnTo>
                <a:lnTo>
                  <a:pt x="129" y="8"/>
                </a:lnTo>
                <a:lnTo>
                  <a:pt x="136" y="6"/>
                </a:lnTo>
                <a:lnTo>
                  <a:pt x="144" y="4"/>
                </a:lnTo>
                <a:lnTo>
                  <a:pt x="153" y="2"/>
                </a:lnTo>
                <a:lnTo>
                  <a:pt x="159" y="0"/>
                </a:lnTo>
                <a:lnTo>
                  <a:pt x="165" y="2"/>
                </a:lnTo>
                <a:lnTo>
                  <a:pt x="169" y="4"/>
                </a:lnTo>
                <a:lnTo>
                  <a:pt x="172" y="10"/>
                </a:lnTo>
                <a:lnTo>
                  <a:pt x="172" y="16"/>
                </a:lnTo>
                <a:lnTo>
                  <a:pt x="172" y="21"/>
                </a:lnTo>
                <a:lnTo>
                  <a:pt x="169" y="27"/>
                </a:lnTo>
                <a:lnTo>
                  <a:pt x="16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grpSp>
        <p:nvGrpSpPr>
          <p:cNvPr id="9258" name="群組 118"/>
          <p:cNvGrpSpPr>
            <a:grpSpLocks/>
          </p:cNvGrpSpPr>
          <p:nvPr/>
        </p:nvGrpSpPr>
        <p:grpSpPr bwMode="auto">
          <a:xfrm rot="1093101">
            <a:off x="-733833" y="4878675"/>
            <a:ext cx="2947601" cy="1515763"/>
            <a:chOff x="7740350" y="908050"/>
            <a:chExt cx="1106488" cy="879991"/>
          </a:xfrm>
        </p:grpSpPr>
        <p:sp>
          <p:nvSpPr>
            <p:cNvPr id="9266" name="AutoShape 5"/>
            <p:cNvSpPr>
              <a:spLocks noChangeAspect="1" noChangeArrowheads="1" noTextEdit="1"/>
            </p:cNvSpPr>
            <p:nvPr/>
          </p:nvSpPr>
          <p:spPr bwMode="auto">
            <a:xfrm>
              <a:off x="7740350" y="908722"/>
              <a:ext cx="1106488" cy="87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67" name="Freeform 10"/>
            <p:cNvSpPr>
              <a:spLocks/>
            </p:cNvSpPr>
            <p:nvPr/>
          </p:nvSpPr>
          <p:spPr bwMode="auto">
            <a:xfrm>
              <a:off x="8105773" y="977901"/>
              <a:ext cx="547688" cy="323850"/>
            </a:xfrm>
            <a:custGeom>
              <a:avLst/>
              <a:gdLst>
                <a:gd name="T0" fmla="*/ 2147483646 w 689"/>
                <a:gd name="T1" fmla="*/ 2147483646 h 408"/>
                <a:gd name="T2" fmla="*/ 2147483646 w 689"/>
                <a:gd name="T3" fmla="*/ 2147483646 h 408"/>
                <a:gd name="T4" fmla="*/ 2147483646 w 689"/>
                <a:gd name="T5" fmla="*/ 2147483646 h 408"/>
                <a:gd name="T6" fmla="*/ 2147483646 w 689"/>
                <a:gd name="T7" fmla="*/ 2147483646 h 408"/>
                <a:gd name="T8" fmla="*/ 2147483646 w 689"/>
                <a:gd name="T9" fmla="*/ 2147483646 h 408"/>
                <a:gd name="T10" fmla="*/ 2147483646 w 689"/>
                <a:gd name="T11" fmla="*/ 2147483646 h 408"/>
                <a:gd name="T12" fmla="*/ 2147483646 w 689"/>
                <a:gd name="T13" fmla="*/ 2147483646 h 408"/>
                <a:gd name="T14" fmla="*/ 2147483646 w 689"/>
                <a:gd name="T15" fmla="*/ 2147483646 h 408"/>
                <a:gd name="T16" fmla="*/ 2147483646 w 689"/>
                <a:gd name="T17" fmla="*/ 2147483646 h 408"/>
                <a:gd name="T18" fmla="*/ 2147483646 w 689"/>
                <a:gd name="T19" fmla="*/ 2147483646 h 408"/>
                <a:gd name="T20" fmla="*/ 2147483646 w 689"/>
                <a:gd name="T21" fmla="*/ 2147483646 h 408"/>
                <a:gd name="T22" fmla="*/ 2147483646 w 689"/>
                <a:gd name="T23" fmla="*/ 2147483646 h 408"/>
                <a:gd name="T24" fmla="*/ 2147483646 w 689"/>
                <a:gd name="T25" fmla="*/ 2147483646 h 408"/>
                <a:gd name="T26" fmla="*/ 2147483646 w 689"/>
                <a:gd name="T27" fmla="*/ 2147483646 h 408"/>
                <a:gd name="T28" fmla="*/ 2147483646 w 689"/>
                <a:gd name="T29" fmla="*/ 2147483646 h 408"/>
                <a:gd name="T30" fmla="*/ 2147483646 w 689"/>
                <a:gd name="T31" fmla="*/ 2147483646 h 408"/>
                <a:gd name="T32" fmla="*/ 2147483646 w 689"/>
                <a:gd name="T33" fmla="*/ 2147483646 h 408"/>
                <a:gd name="T34" fmla="*/ 2147483646 w 689"/>
                <a:gd name="T35" fmla="*/ 2147483646 h 408"/>
                <a:gd name="T36" fmla="*/ 2147483646 w 689"/>
                <a:gd name="T37" fmla="*/ 2147483646 h 408"/>
                <a:gd name="T38" fmla="*/ 2147483646 w 689"/>
                <a:gd name="T39" fmla="*/ 2147483646 h 408"/>
                <a:gd name="T40" fmla="*/ 2147483646 w 689"/>
                <a:gd name="T41" fmla="*/ 2147483646 h 408"/>
                <a:gd name="T42" fmla="*/ 2147483646 w 689"/>
                <a:gd name="T43" fmla="*/ 2147483646 h 408"/>
                <a:gd name="T44" fmla="*/ 2147483646 w 689"/>
                <a:gd name="T45" fmla="*/ 2147483646 h 408"/>
                <a:gd name="T46" fmla="*/ 2147483646 w 689"/>
                <a:gd name="T47" fmla="*/ 2147483646 h 408"/>
                <a:gd name="T48" fmla="*/ 2147483646 w 689"/>
                <a:gd name="T49" fmla="*/ 2147483646 h 408"/>
                <a:gd name="T50" fmla="*/ 2147483646 w 689"/>
                <a:gd name="T51" fmla="*/ 2147483646 h 408"/>
                <a:gd name="T52" fmla="*/ 2147483646 w 689"/>
                <a:gd name="T53" fmla="*/ 2147483646 h 408"/>
                <a:gd name="T54" fmla="*/ 2147483646 w 689"/>
                <a:gd name="T55" fmla="*/ 2147483646 h 408"/>
                <a:gd name="T56" fmla="*/ 0 w 689"/>
                <a:gd name="T57" fmla="*/ 2147483646 h 408"/>
                <a:gd name="T58" fmla="*/ 2147483646 w 689"/>
                <a:gd name="T59" fmla="*/ 2147483646 h 408"/>
                <a:gd name="T60" fmla="*/ 2147483646 w 689"/>
                <a:gd name="T61" fmla="*/ 2147483646 h 408"/>
                <a:gd name="T62" fmla="*/ 2147483646 w 689"/>
                <a:gd name="T63" fmla="*/ 2147483646 h 408"/>
                <a:gd name="T64" fmla="*/ 2147483646 w 689"/>
                <a:gd name="T65" fmla="*/ 2147483646 h 408"/>
                <a:gd name="T66" fmla="*/ 2147483646 w 689"/>
                <a:gd name="T67" fmla="*/ 2147483646 h 408"/>
                <a:gd name="T68" fmla="*/ 2147483646 w 689"/>
                <a:gd name="T69" fmla="*/ 2147483646 h 408"/>
                <a:gd name="T70" fmla="*/ 2147483646 w 689"/>
                <a:gd name="T71" fmla="*/ 2147483646 h 408"/>
                <a:gd name="T72" fmla="*/ 2147483646 w 689"/>
                <a:gd name="T73" fmla="*/ 2147483646 h 408"/>
                <a:gd name="T74" fmla="*/ 2147483646 w 689"/>
                <a:gd name="T75" fmla="*/ 2147483646 h 408"/>
                <a:gd name="T76" fmla="*/ 2147483646 w 689"/>
                <a:gd name="T77" fmla="*/ 2147483646 h 408"/>
                <a:gd name="T78" fmla="*/ 2147483646 w 689"/>
                <a:gd name="T79" fmla="*/ 2147483646 h 408"/>
                <a:gd name="T80" fmla="*/ 2147483646 w 689"/>
                <a:gd name="T81" fmla="*/ 2147483646 h 408"/>
                <a:gd name="T82" fmla="*/ 2147483646 w 689"/>
                <a:gd name="T83" fmla="*/ 2147483646 h 408"/>
                <a:gd name="T84" fmla="*/ 2147483646 w 689"/>
                <a:gd name="T85" fmla="*/ 2147483646 h 408"/>
                <a:gd name="T86" fmla="*/ 2147483646 w 689"/>
                <a:gd name="T87" fmla="*/ 2147483646 h 408"/>
                <a:gd name="T88" fmla="*/ 2147483646 w 689"/>
                <a:gd name="T89" fmla="*/ 2147483646 h 408"/>
                <a:gd name="T90" fmla="*/ 2147483646 w 689"/>
                <a:gd name="T91" fmla="*/ 2147483646 h 408"/>
                <a:gd name="T92" fmla="*/ 2147483646 w 689"/>
                <a:gd name="T93" fmla="*/ 2147483646 h 408"/>
                <a:gd name="T94" fmla="*/ 2147483646 w 689"/>
                <a:gd name="T95" fmla="*/ 2147483646 h 408"/>
                <a:gd name="T96" fmla="*/ 2147483646 w 689"/>
                <a:gd name="T97" fmla="*/ 2147483646 h 408"/>
                <a:gd name="T98" fmla="*/ 2147483646 w 689"/>
                <a:gd name="T99" fmla="*/ 2147483646 h 408"/>
                <a:gd name="T100" fmla="*/ 2147483646 w 689"/>
                <a:gd name="T101" fmla="*/ 2147483646 h 408"/>
                <a:gd name="T102" fmla="*/ 2147483646 w 689"/>
                <a:gd name="T103" fmla="*/ 0 h 408"/>
                <a:gd name="T104" fmla="*/ 2147483646 w 689"/>
                <a:gd name="T105" fmla="*/ 0 h 408"/>
                <a:gd name="T106" fmla="*/ 2147483646 w 689"/>
                <a:gd name="T107" fmla="*/ 2147483646 h 408"/>
                <a:gd name="T108" fmla="*/ 2147483646 w 689"/>
                <a:gd name="T109" fmla="*/ 2147483646 h 408"/>
                <a:gd name="T110" fmla="*/ 2147483646 w 689"/>
                <a:gd name="T111" fmla="*/ 2147483646 h 408"/>
                <a:gd name="T112" fmla="*/ 2147483646 w 689"/>
                <a:gd name="T113" fmla="*/ 2147483646 h 408"/>
                <a:gd name="T114" fmla="*/ 2147483646 w 689"/>
                <a:gd name="T115" fmla="*/ 214748364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9"/>
                <a:gd name="T175" fmla="*/ 0 h 408"/>
                <a:gd name="T176" fmla="*/ 689 w 689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9" h="408">
                  <a:moveTo>
                    <a:pt x="659" y="378"/>
                  </a:moveTo>
                  <a:lnTo>
                    <a:pt x="659" y="372"/>
                  </a:lnTo>
                  <a:lnTo>
                    <a:pt x="655" y="367"/>
                  </a:lnTo>
                  <a:lnTo>
                    <a:pt x="651" y="361"/>
                  </a:lnTo>
                  <a:lnTo>
                    <a:pt x="647" y="355"/>
                  </a:lnTo>
                  <a:lnTo>
                    <a:pt x="643" y="350"/>
                  </a:lnTo>
                  <a:lnTo>
                    <a:pt x="638" y="344"/>
                  </a:lnTo>
                  <a:lnTo>
                    <a:pt x="632" y="338"/>
                  </a:lnTo>
                  <a:lnTo>
                    <a:pt x="626" y="336"/>
                  </a:lnTo>
                  <a:lnTo>
                    <a:pt x="623" y="331"/>
                  </a:lnTo>
                  <a:lnTo>
                    <a:pt x="619" y="327"/>
                  </a:lnTo>
                  <a:lnTo>
                    <a:pt x="611" y="325"/>
                  </a:lnTo>
                  <a:lnTo>
                    <a:pt x="605" y="321"/>
                  </a:lnTo>
                  <a:lnTo>
                    <a:pt x="598" y="319"/>
                  </a:lnTo>
                  <a:lnTo>
                    <a:pt x="590" y="315"/>
                  </a:lnTo>
                  <a:lnTo>
                    <a:pt x="583" y="311"/>
                  </a:lnTo>
                  <a:lnTo>
                    <a:pt x="573" y="310"/>
                  </a:lnTo>
                  <a:lnTo>
                    <a:pt x="564" y="306"/>
                  </a:lnTo>
                  <a:lnTo>
                    <a:pt x="554" y="304"/>
                  </a:lnTo>
                  <a:lnTo>
                    <a:pt x="548" y="304"/>
                  </a:lnTo>
                  <a:lnTo>
                    <a:pt x="543" y="302"/>
                  </a:lnTo>
                  <a:lnTo>
                    <a:pt x="537" y="300"/>
                  </a:lnTo>
                  <a:lnTo>
                    <a:pt x="533" y="300"/>
                  </a:lnTo>
                  <a:lnTo>
                    <a:pt x="526" y="298"/>
                  </a:lnTo>
                  <a:lnTo>
                    <a:pt x="520" y="298"/>
                  </a:lnTo>
                  <a:lnTo>
                    <a:pt x="512" y="298"/>
                  </a:lnTo>
                  <a:lnTo>
                    <a:pt x="507" y="298"/>
                  </a:lnTo>
                  <a:lnTo>
                    <a:pt x="499" y="298"/>
                  </a:lnTo>
                  <a:lnTo>
                    <a:pt x="491" y="296"/>
                  </a:lnTo>
                  <a:lnTo>
                    <a:pt x="486" y="296"/>
                  </a:lnTo>
                  <a:lnTo>
                    <a:pt x="478" y="296"/>
                  </a:lnTo>
                  <a:lnTo>
                    <a:pt x="472" y="296"/>
                  </a:lnTo>
                  <a:lnTo>
                    <a:pt x="465" y="296"/>
                  </a:lnTo>
                  <a:lnTo>
                    <a:pt x="459" y="298"/>
                  </a:lnTo>
                  <a:lnTo>
                    <a:pt x="454" y="298"/>
                  </a:lnTo>
                  <a:lnTo>
                    <a:pt x="446" y="298"/>
                  </a:lnTo>
                  <a:lnTo>
                    <a:pt x="440" y="300"/>
                  </a:lnTo>
                  <a:lnTo>
                    <a:pt x="435" y="302"/>
                  </a:lnTo>
                  <a:lnTo>
                    <a:pt x="429" y="304"/>
                  </a:lnTo>
                  <a:lnTo>
                    <a:pt x="423" y="306"/>
                  </a:lnTo>
                  <a:lnTo>
                    <a:pt x="417" y="308"/>
                  </a:lnTo>
                  <a:lnTo>
                    <a:pt x="412" y="310"/>
                  </a:lnTo>
                  <a:lnTo>
                    <a:pt x="406" y="311"/>
                  </a:lnTo>
                  <a:lnTo>
                    <a:pt x="400" y="313"/>
                  </a:lnTo>
                  <a:lnTo>
                    <a:pt x="393" y="315"/>
                  </a:lnTo>
                  <a:lnTo>
                    <a:pt x="387" y="319"/>
                  </a:lnTo>
                  <a:lnTo>
                    <a:pt x="383" y="321"/>
                  </a:lnTo>
                  <a:lnTo>
                    <a:pt x="378" y="325"/>
                  </a:lnTo>
                  <a:lnTo>
                    <a:pt x="372" y="327"/>
                  </a:lnTo>
                  <a:lnTo>
                    <a:pt x="366" y="331"/>
                  </a:lnTo>
                  <a:lnTo>
                    <a:pt x="360" y="332"/>
                  </a:lnTo>
                  <a:lnTo>
                    <a:pt x="355" y="336"/>
                  </a:lnTo>
                  <a:lnTo>
                    <a:pt x="349" y="338"/>
                  </a:lnTo>
                  <a:lnTo>
                    <a:pt x="343" y="342"/>
                  </a:lnTo>
                  <a:lnTo>
                    <a:pt x="340" y="344"/>
                  </a:lnTo>
                  <a:lnTo>
                    <a:pt x="334" y="348"/>
                  </a:lnTo>
                  <a:lnTo>
                    <a:pt x="328" y="351"/>
                  </a:lnTo>
                  <a:lnTo>
                    <a:pt x="322" y="355"/>
                  </a:lnTo>
                  <a:lnTo>
                    <a:pt x="319" y="357"/>
                  </a:lnTo>
                  <a:lnTo>
                    <a:pt x="313" y="361"/>
                  </a:lnTo>
                  <a:lnTo>
                    <a:pt x="307" y="363"/>
                  </a:lnTo>
                  <a:lnTo>
                    <a:pt x="302" y="367"/>
                  </a:lnTo>
                  <a:lnTo>
                    <a:pt x="296" y="369"/>
                  </a:lnTo>
                  <a:lnTo>
                    <a:pt x="288" y="372"/>
                  </a:lnTo>
                  <a:lnTo>
                    <a:pt x="283" y="374"/>
                  </a:lnTo>
                  <a:lnTo>
                    <a:pt x="279" y="378"/>
                  </a:lnTo>
                  <a:lnTo>
                    <a:pt x="273" y="380"/>
                  </a:lnTo>
                  <a:lnTo>
                    <a:pt x="267" y="382"/>
                  </a:lnTo>
                  <a:lnTo>
                    <a:pt x="262" y="384"/>
                  </a:lnTo>
                  <a:lnTo>
                    <a:pt x="256" y="388"/>
                  </a:lnTo>
                  <a:lnTo>
                    <a:pt x="250" y="391"/>
                  </a:lnTo>
                  <a:lnTo>
                    <a:pt x="245" y="391"/>
                  </a:lnTo>
                  <a:lnTo>
                    <a:pt x="239" y="395"/>
                  </a:lnTo>
                  <a:lnTo>
                    <a:pt x="233" y="397"/>
                  </a:lnTo>
                  <a:lnTo>
                    <a:pt x="228" y="401"/>
                  </a:lnTo>
                  <a:lnTo>
                    <a:pt x="222" y="401"/>
                  </a:lnTo>
                  <a:lnTo>
                    <a:pt x="216" y="403"/>
                  </a:lnTo>
                  <a:lnTo>
                    <a:pt x="209" y="403"/>
                  </a:lnTo>
                  <a:lnTo>
                    <a:pt x="203" y="405"/>
                  </a:lnTo>
                  <a:lnTo>
                    <a:pt x="197" y="405"/>
                  </a:lnTo>
                  <a:lnTo>
                    <a:pt x="191" y="408"/>
                  </a:lnTo>
                  <a:lnTo>
                    <a:pt x="186" y="408"/>
                  </a:lnTo>
                  <a:lnTo>
                    <a:pt x="180" y="408"/>
                  </a:lnTo>
                  <a:lnTo>
                    <a:pt x="172" y="408"/>
                  </a:lnTo>
                  <a:lnTo>
                    <a:pt x="167" y="408"/>
                  </a:lnTo>
                  <a:lnTo>
                    <a:pt x="159" y="408"/>
                  </a:lnTo>
                  <a:lnTo>
                    <a:pt x="155" y="408"/>
                  </a:lnTo>
                  <a:lnTo>
                    <a:pt x="146" y="408"/>
                  </a:lnTo>
                  <a:lnTo>
                    <a:pt x="142" y="408"/>
                  </a:lnTo>
                  <a:lnTo>
                    <a:pt x="133" y="408"/>
                  </a:lnTo>
                  <a:lnTo>
                    <a:pt x="127" y="407"/>
                  </a:lnTo>
                  <a:lnTo>
                    <a:pt x="121" y="405"/>
                  </a:lnTo>
                  <a:lnTo>
                    <a:pt x="114" y="403"/>
                  </a:lnTo>
                  <a:lnTo>
                    <a:pt x="108" y="401"/>
                  </a:lnTo>
                  <a:lnTo>
                    <a:pt x="102" y="397"/>
                  </a:lnTo>
                  <a:lnTo>
                    <a:pt x="96" y="395"/>
                  </a:lnTo>
                  <a:lnTo>
                    <a:pt x="91" y="391"/>
                  </a:lnTo>
                  <a:lnTo>
                    <a:pt x="85" y="389"/>
                  </a:lnTo>
                  <a:lnTo>
                    <a:pt x="79" y="388"/>
                  </a:lnTo>
                  <a:lnTo>
                    <a:pt x="74" y="384"/>
                  </a:lnTo>
                  <a:lnTo>
                    <a:pt x="68" y="382"/>
                  </a:lnTo>
                  <a:lnTo>
                    <a:pt x="64" y="378"/>
                  </a:lnTo>
                  <a:lnTo>
                    <a:pt x="58" y="374"/>
                  </a:lnTo>
                  <a:lnTo>
                    <a:pt x="51" y="369"/>
                  </a:lnTo>
                  <a:lnTo>
                    <a:pt x="41" y="361"/>
                  </a:lnTo>
                  <a:lnTo>
                    <a:pt x="34" y="351"/>
                  </a:lnTo>
                  <a:lnTo>
                    <a:pt x="28" y="344"/>
                  </a:lnTo>
                  <a:lnTo>
                    <a:pt x="22" y="336"/>
                  </a:lnTo>
                  <a:lnTo>
                    <a:pt x="19" y="327"/>
                  </a:lnTo>
                  <a:lnTo>
                    <a:pt x="13" y="319"/>
                  </a:lnTo>
                  <a:lnTo>
                    <a:pt x="9" y="311"/>
                  </a:lnTo>
                  <a:lnTo>
                    <a:pt x="7" y="304"/>
                  </a:lnTo>
                  <a:lnTo>
                    <a:pt x="5" y="296"/>
                  </a:lnTo>
                  <a:lnTo>
                    <a:pt x="2" y="287"/>
                  </a:lnTo>
                  <a:lnTo>
                    <a:pt x="0" y="279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58"/>
                  </a:lnTo>
                  <a:lnTo>
                    <a:pt x="2" y="254"/>
                  </a:lnTo>
                  <a:lnTo>
                    <a:pt x="5" y="249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5" y="239"/>
                  </a:lnTo>
                  <a:lnTo>
                    <a:pt x="20" y="239"/>
                  </a:lnTo>
                  <a:lnTo>
                    <a:pt x="26" y="239"/>
                  </a:lnTo>
                  <a:lnTo>
                    <a:pt x="32" y="239"/>
                  </a:lnTo>
                  <a:lnTo>
                    <a:pt x="38" y="241"/>
                  </a:lnTo>
                  <a:lnTo>
                    <a:pt x="45" y="245"/>
                  </a:lnTo>
                  <a:lnTo>
                    <a:pt x="53" y="251"/>
                  </a:lnTo>
                  <a:lnTo>
                    <a:pt x="60" y="256"/>
                  </a:lnTo>
                  <a:lnTo>
                    <a:pt x="70" y="262"/>
                  </a:lnTo>
                  <a:lnTo>
                    <a:pt x="77" y="266"/>
                  </a:lnTo>
                  <a:lnTo>
                    <a:pt x="87" y="272"/>
                  </a:lnTo>
                  <a:lnTo>
                    <a:pt x="93" y="273"/>
                  </a:lnTo>
                  <a:lnTo>
                    <a:pt x="100" y="279"/>
                  </a:lnTo>
                  <a:lnTo>
                    <a:pt x="110" y="281"/>
                  </a:lnTo>
                  <a:lnTo>
                    <a:pt x="117" y="285"/>
                  </a:lnTo>
                  <a:lnTo>
                    <a:pt x="123" y="287"/>
                  </a:lnTo>
                  <a:lnTo>
                    <a:pt x="131" y="291"/>
                  </a:lnTo>
                  <a:lnTo>
                    <a:pt x="136" y="292"/>
                  </a:lnTo>
                  <a:lnTo>
                    <a:pt x="144" y="294"/>
                  </a:lnTo>
                  <a:lnTo>
                    <a:pt x="150" y="296"/>
                  </a:lnTo>
                  <a:lnTo>
                    <a:pt x="157" y="296"/>
                  </a:lnTo>
                  <a:lnTo>
                    <a:pt x="163" y="296"/>
                  </a:lnTo>
                  <a:lnTo>
                    <a:pt x="169" y="298"/>
                  </a:lnTo>
                  <a:lnTo>
                    <a:pt x="174" y="296"/>
                  </a:lnTo>
                  <a:lnTo>
                    <a:pt x="180" y="296"/>
                  </a:lnTo>
                  <a:lnTo>
                    <a:pt x="186" y="296"/>
                  </a:lnTo>
                  <a:lnTo>
                    <a:pt x="191" y="294"/>
                  </a:lnTo>
                  <a:lnTo>
                    <a:pt x="197" y="292"/>
                  </a:lnTo>
                  <a:lnTo>
                    <a:pt x="203" y="291"/>
                  </a:lnTo>
                  <a:lnTo>
                    <a:pt x="209" y="289"/>
                  </a:lnTo>
                  <a:lnTo>
                    <a:pt x="214" y="287"/>
                  </a:lnTo>
                  <a:lnTo>
                    <a:pt x="218" y="283"/>
                  </a:lnTo>
                  <a:lnTo>
                    <a:pt x="224" y="279"/>
                  </a:lnTo>
                  <a:lnTo>
                    <a:pt x="229" y="277"/>
                  </a:lnTo>
                  <a:lnTo>
                    <a:pt x="235" y="273"/>
                  </a:lnTo>
                  <a:lnTo>
                    <a:pt x="239" y="272"/>
                  </a:lnTo>
                  <a:lnTo>
                    <a:pt x="245" y="268"/>
                  </a:lnTo>
                  <a:lnTo>
                    <a:pt x="248" y="264"/>
                  </a:lnTo>
                  <a:lnTo>
                    <a:pt x="254" y="260"/>
                  </a:lnTo>
                  <a:lnTo>
                    <a:pt x="264" y="251"/>
                  </a:lnTo>
                  <a:lnTo>
                    <a:pt x="273" y="241"/>
                  </a:lnTo>
                  <a:lnTo>
                    <a:pt x="279" y="235"/>
                  </a:lnTo>
                  <a:lnTo>
                    <a:pt x="283" y="230"/>
                  </a:lnTo>
                  <a:lnTo>
                    <a:pt x="288" y="224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7" y="201"/>
                  </a:lnTo>
                  <a:lnTo>
                    <a:pt x="313" y="195"/>
                  </a:lnTo>
                  <a:lnTo>
                    <a:pt x="319" y="188"/>
                  </a:lnTo>
                  <a:lnTo>
                    <a:pt x="324" y="182"/>
                  </a:lnTo>
                  <a:lnTo>
                    <a:pt x="330" y="175"/>
                  </a:lnTo>
                  <a:lnTo>
                    <a:pt x="336" y="169"/>
                  </a:lnTo>
                  <a:lnTo>
                    <a:pt x="341" y="163"/>
                  </a:lnTo>
                  <a:lnTo>
                    <a:pt x="347" y="155"/>
                  </a:lnTo>
                  <a:lnTo>
                    <a:pt x="353" y="148"/>
                  </a:lnTo>
                  <a:lnTo>
                    <a:pt x="359" y="142"/>
                  </a:lnTo>
                  <a:lnTo>
                    <a:pt x="364" y="135"/>
                  </a:lnTo>
                  <a:lnTo>
                    <a:pt x="370" y="129"/>
                  </a:lnTo>
                  <a:lnTo>
                    <a:pt x="376" y="121"/>
                  </a:lnTo>
                  <a:lnTo>
                    <a:pt x="383" y="114"/>
                  </a:lnTo>
                  <a:lnTo>
                    <a:pt x="387" y="106"/>
                  </a:lnTo>
                  <a:lnTo>
                    <a:pt x="397" y="98"/>
                  </a:lnTo>
                  <a:lnTo>
                    <a:pt x="402" y="91"/>
                  </a:lnTo>
                  <a:lnTo>
                    <a:pt x="410" y="85"/>
                  </a:lnTo>
                  <a:lnTo>
                    <a:pt x="417" y="77"/>
                  </a:lnTo>
                  <a:lnTo>
                    <a:pt x="423" y="70"/>
                  </a:lnTo>
                  <a:lnTo>
                    <a:pt x="433" y="64"/>
                  </a:lnTo>
                  <a:lnTo>
                    <a:pt x="440" y="57"/>
                  </a:lnTo>
                  <a:lnTo>
                    <a:pt x="446" y="49"/>
                  </a:lnTo>
                  <a:lnTo>
                    <a:pt x="455" y="43"/>
                  </a:lnTo>
                  <a:lnTo>
                    <a:pt x="463" y="36"/>
                  </a:lnTo>
                  <a:lnTo>
                    <a:pt x="469" y="32"/>
                  </a:lnTo>
                  <a:lnTo>
                    <a:pt x="476" y="26"/>
                  </a:lnTo>
                  <a:lnTo>
                    <a:pt x="484" y="22"/>
                  </a:lnTo>
                  <a:lnTo>
                    <a:pt x="491" y="19"/>
                  </a:lnTo>
                  <a:lnTo>
                    <a:pt x="497" y="15"/>
                  </a:lnTo>
                  <a:lnTo>
                    <a:pt x="503" y="11"/>
                  </a:lnTo>
                  <a:lnTo>
                    <a:pt x="510" y="7"/>
                  </a:lnTo>
                  <a:lnTo>
                    <a:pt x="516" y="5"/>
                  </a:lnTo>
                  <a:lnTo>
                    <a:pt x="524" y="5"/>
                  </a:lnTo>
                  <a:lnTo>
                    <a:pt x="529" y="1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1" y="0"/>
                  </a:lnTo>
                  <a:lnTo>
                    <a:pt x="575" y="0"/>
                  </a:lnTo>
                  <a:lnTo>
                    <a:pt x="581" y="3"/>
                  </a:lnTo>
                  <a:lnTo>
                    <a:pt x="586" y="3"/>
                  </a:lnTo>
                  <a:lnTo>
                    <a:pt x="592" y="5"/>
                  </a:lnTo>
                  <a:lnTo>
                    <a:pt x="602" y="9"/>
                  </a:lnTo>
                  <a:lnTo>
                    <a:pt x="611" y="15"/>
                  </a:lnTo>
                  <a:lnTo>
                    <a:pt x="619" y="20"/>
                  </a:lnTo>
                  <a:lnTo>
                    <a:pt x="626" y="26"/>
                  </a:lnTo>
                  <a:lnTo>
                    <a:pt x="634" y="32"/>
                  </a:lnTo>
                  <a:lnTo>
                    <a:pt x="642" y="39"/>
                  </a:lnTo>
                  <a:lnTo>
                    <a:pt x="647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4" y="68"/>
                  </a:lnTo>
                  <a:lnTo>
                    <a:pt x="670" y="76"/>
                  </a:lnTo>
                  <a:lnTo>
                    <a:pt x="674" y="81"/>
                  </a:lnTo>
                  <a:lnTo>
                    <a:pt x="678" y="87"/>
                  </a:lnTo>
                  <a:lnTo>
                    <a:pt x="680" y="95"/>
                  </a:lnTo>
                  <a:lnTo>
                    <a:pt x="683" y="98"/>
                  </a:lnTo>
                  <a:lnTo>
                    <a:pt x="685" y="104"/>
                  </a:lnTo>
                  <a:lnTo>
                    <a:pt x="689" y="110"/>
                  </a:lnTo>
                  <a:lnTo>
                    <a:pt x="689" y="114"/>
                  </a:lnTo>
                  <a:lnTo>
                    <a:pt x="659" y="378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68" name="Freeform 11"/>
            <p:cNvSpPr>
              <a:spLocks/>
            </p:cNvSpPr>
            <p:nvPr/>
          </p:nvSpPr>
          <p:spPr bwMode="auto">
            <a:xfrm>
              <a:off x="8595593" y="971551"/>
              <a:ext cx="84855" cy="816490"/>
            </a:xfrm>
            <a:custGeom>
              <a:avLst/>
              <a:gdLst>
                <a:gd name="T0" fmla="*/ 2147483646 w 186"/>
                <a:gd name="T1" fmla="*/ 2147483646 h 2009"/>
                <a:gd name="T2" fmla="*/ 2147483646 w 186"/>
                <a:gd name="T3" fmla="*/ 2147483646 h 2009"/>
                <a:gd name="T4" fmla="*/ 2147483646 w 186"/>
                <a:gd name="T5" fmla="*/ 2147483646 h 2009"/>
                <a:gd name="T6" fmla="*/ 2147483646 w 186"/>
                <a:gd name="T7" fmla="*/ 2147483646 h 2009"/>
                <a:gd name="T8" fmla="*/ 2147483646 w 186"/>
                <a:gd name="T9" fmla="*/ 2147483646 h 2009"/>
                <a:gd name="T10" fmla="*/ 2147483646 w 186"/>
                <a:gd name="T11" fmla="*/ 2147483646 h 2009"/>
                <a:gd name="T12" fmla="*/ 2147483646 w 186"/>
                <a:gd name="T13" fmla="*/ 2147483646 h 2009"/>
                <a:gd name="T14" fmla="*/ 2147483646 w 186"/>
                <a:gd name="T15" fmla="*/ 2147483646 h 2009"/>
                <a:gd name="T16" fmla="*/ 2147483646 w 186"/>
                <a:gd name="T17" fmla="*/ 2147483646 h 2009"/>
                <a:gd name="T18" fmla="*/ 2147483646 w 186"/>
                <a:gd name="T19" fmla="*/ 2147483646 h 2009"/>
                <a:gd name="T20" fmla="*/ 2147483646 w 186"/>
                <a:gd name="T21" fmla="*/ 2147483646 h 2009"/>
                <a:gd name="T22" fmla="*/ 2147483646 w 186"/>
                <a:gd name="T23" fmla="*/ 2147483646 h 2009"/>
                <a:gd name="T24" fmla="*/ 2147483646 w 186"/>
                <a:gd name="T25" fmla="*/ 2147483646 h 2009"/>
                <a:gd name="T26" fmla="*/ 2147483646 w 186"/>
                <a:gd name="T27" fmla="*/ 2147483646 h 2009"/>
                <a:gd name="T28" fmla="*/ 2147483646 w 186"/>
                <a:gd name="T29" fmla="*/ 2147483646 h 2009"/>
                <a:gd name="T30" fmla="*/ 2147483646 w 186"/>
                <a:gd name="T31" fmla="*/ 2147483646 h 2009"/>
                <a:gd name="T32" fmla="*/ 2147483646 w 186"/>
                <a:gd name="T33" fmla="*/ 2147483646 h 2009"/>
                <a:gd name="T34" fmla="*/ 2147483646 w 186"/>
                <a:gd name="T35" fmla="*/ 2147483646 h 2009"/>
                <a:gd name="T36" fmla="*/ 2147483646 w 186"/>
                <a:gd name="T37" fmla="*/ 2147483646 h 2009"/>
                <a:gd name="T38" fmla="*/ 0 w 186"/>
                <a:gd name="T39" fmla="*/ 2147483646 h 2009"/>
                <a:gd name="T40" fmla="*/ 0 w 186"/>
                <a:gd name="T41" fmla="*/ 2147483646 h 2009"/>
                <a:gd name="T42" fmla="*/ 0 w 186"/>
                <a:gd name="T43" fmla="*/ 2147483646 h 2009"/>
                <a:gd name="T44" fmla="*/ 0 w 186"/>
                <a:gd name="T45" fmla="*/ 2147483646 h 2009"/>
                <a:gd name="T46" fmla="*/ 2147483646 w 186"/>
                <a:gd name="T47" fmla="*/ 2147483646 h 2009"/>
                <a:gd name="T48" fmla="*/ 2147483646 w 186"/>
                <a:gd name="T49" fmla="*/ 2147483646 h 2009"/>
                <a:gd name="T50" fmla="*/ 2147483646 w 186"/>
                <a:gd name="T51" fmla="*/ 2147483646 h 2009"/>
                <a:gd name="T52" fmla="*/ 2147483646 w 186"/>
                <a:gd name="T53" fmla="*/ 2147483646 h 2009"/>
                <a:gd name="T54" fmla="*/ 2147483646 w 186"/>
                <a:gd name="T55" fmla="*/ 2147483646 h 2009"/>
                <a:gd name="T56" fmla="*/ 2147483646 w 186"/>
                <a:gd name="T57" fmla="*/ 2147483646 h 2009"/>
                <a:gd name="T58" fmla="*/ 2147483646 w 186"/>
                <a:gd name="T59" fmla="*/ 2147483646 h 2009"/>
                <a:gd name="T60" fmla="*/ 2147483646 w 186"/>
                <a:gd name="T61" fmla="*/ 2147483646 h 2009"/>
                <a:gd name="T62" fmla="*/ 2147483646 w 186"/>
                <a:gd name="T63" fmla="*/ 2147483646 h 2009"/>
                <a:gd name="T64" fmla="*/ 2147483646 w 186"/>
                <a:gd name="T65" fmla="*/ 2147483646 h 2009"/>
                <a:gd name="T66" fmla="*/ 2147483646 w 186"/>
                <a:gd name="T67" fmla="*/ 2147483646 h 2009"/>
                <a:gd name="T68" fmla="*/ 2147483646 w 186"/>
                <a:gd name="T69" fmla="*/ 2147483646 h 2009"/>
                <a:gd name="T70" fmla="*/ 2147483646 w 186"/>
                <a:gd name="T71" fmla="*/ 2147483646 h 2009"/>
                <a:gd name="T72" fmla="*/ 2147483646 w 186"/>
                <a:gd name="T73" fmla="*/ 2147483646 h 2009"/>
                <a:gd name="T74" fmla="*/ 2147483646 w 186"/>
                <a:gd name="T75" fmla="*/ 2147483646 h 2009"/>
                <a:gd name="T76" fmla="*/ 2147483646 w 186"/>
                <a:gd name="T77" fmla="*/ 2147483646 h 2009"/>
                <a:gd name="T78" fmla="*/ 2147483646 w 186"/>
                <a:gd name="T79" fmla="*/ 2147483646 h 2009"/>
                <a:gd name="T80" fmla="*/ 2147483646 w 186"/>
                <a:gd name="T81" fmla="*/ 2147483646 h 2009"/>
                <a:gd name="T82" fmla="*/ 2147483646 w 186"/>
                <a:gd name="T83" fmla="*/ 2147483646 h 2009"/>
                <a:gd name="T84" fmla="*/ 2147483646 w 186"/>
                <a:gd name="T85" fmla="*/ 2147483646 h 2009"/>
                <a:gd name="T86" fmla="*/ 2147483646 w 186"/>
                <a:gd name="T87" fmla="*/ 2147483646 h 2009"/>
                <a:gd name="T88" fmla="*/ 2147483646 w 186"/>
                <a:gd name="T89" fmla="*/ 2147483646 h 2009"/>
                <a:gd name="T90" fmla="*/ 2147483646 w 186"/>
                <a:gd name="T91" fmla="*/ 2147483646 h 2009"/>
                <a:gd name="T92" fmla="*/ 2147483646 w 186"/>
                <a:gd name="T93" fmla="*/ 2147483646 h 2009"/>
                <a:gd name="T94" fmla="*/ 2147483646 w 186"/>
                <a:gd name="T95" fmla="*/ 2147483646 h 2009"/>
                <a:gd name="T96" fmla="*/ 2147483646 w 186"/>
                <a:gd name="T97" fmla="*/ 2147483646 h 2009"/>
                <a:gd name="T98" fmla="*/ 2147483646 w 186"/>
                <a:gd name="T99" fmla="*/ 2147483646 h 2009"/>
                <a:gd name="T100" fmla="*/ 2147483646 w 186"/>
                <a:gd name="T101" fmla="*/ 2147483646 h 2009"/>
                <a:gd name="T102" fmla="*/ 2147483646 w 186"/>
                <a:gd name="T103" fmla="*/ 2147483646 h 20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2009"/>
                <a:gd name="T158" fmla="*/ 186 w 186"/>
                <a:gd name="T159" fmla="*/ 2009 h 20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2009">
                  <a:moveTo>
                    <a:pt x="141" y="0"/>
                  </a:moveTo>
                  <a:lnTo>
                    <a:pt x="186" y="0"/>
                  </a:lnTo>
                  <a:lnTo>
                    <a:pt x="180" y="32"/>
                  </a:lnTo>
                  <a:lnTo>
                    <a:pt x="175" y="61"/>
                  </a:lnTo>
                  <a:lnTo>
                    <a:pt x="169" y="93"/>
                  </a:lnTo>
                  <a:lnTo>
                    <a:pt x="165" y="124"/>
                  </a:lnTo>
                  <a:lnTo>
                    <a:pt x="162" y="154"/>
                  </a:lnTo>
                  <a:lnTo>
                    <a:pt x="156" y="184"/>
                  </a:lnTo>
                  <a:lnTo>
                    <a:pt x="152" y="217"/>
                  </a:lnTo>
                  <a:lnTo>
                    <a:pt x="150" y="247"/>
                  </a:lnTo>
                  <a:lnTo>
                    <a:pt x="146" y="278"/>
                  </a:lnTo>
                  <a:lnTo>
                    <a:pt x="141" y="308"/>
                  </a:lnTo>
                  <a:lnTo>
                    <a:pt x="137" y="340"/>
                  </a:lnTo>
                  <a:lnTo>
                    <a:pt x="135" y="371"/>
                  </a:lnTo>
                  <a:lnTo>
                    <a:pt x="133" y="403"/>
                  </a:lnTo>
                  <a:lnTo>
                    <a:pt x="129" y="434"/>
                  </a:lnTo>
                  <a:lnTo>
                    <a:pt x="127" y="464"/>
                  </a:lnTo>
                  <a:lnTo>
                    <a:pt x="124" y="496"/>
                  </a:lnTo>
                  <a:lnTo>
                    <a:pt x="122" y="527"/>
                  </a:lnTo>
                  <a:lnTo>
                    <a:pt x="118" y="557"/>
                  </a:lnTo>
                  <a:lnTo>
                    <a:pt x="116" y="588"/>
                  </a:lnTo>
                  <a:lnTo>
                    <a:pt x="112" y="620"/>
                  </a:lnTo>
                  <a:lnTo>
                    <a:pt x="110" y="650"/>
                  </a:lnTo>
                  <a:lnTo>
                    <a:pt x="108" y="681"/>
                  </a:lnTo>
                  <a:lnTo>
                    <a:pt x="106" y="711"/>
                  </a:lnTo>
                  <a:lnTo>
                    <a:pt x="105" y="744"/>
                  </a:lnTo>
                  <a:lnTo>
                    <a:pt x="101" y="774"/>
                  </a:lnTo>
                  <a:lnTo>
                    <a:pt x="101" y="806"/>
                  </a:lnTo>
                  <a:lnTo>
                    <a:pt x="97" y="837"/>
                  </a:lnTo>
                  <a:lnTo>
                    <a:pt x="97" y="867"/>
                  </a:lnTo>
                  <a:lnTo>
                    <a:pt x="95" y="900"/>
                  </a:lnTo>
                  <a:lnTo>
                    <a:pt x="93" y="930"/>
                  </a:lnTo>
                  <a:lnTo>
                    <a:pt x="91" y="961"/>
                  </a:lnTo>
                  <a:lnTo>
                    <a:pt x="91" y="993"/>
                  </a:lnTo>
                  <a:lnTo>
                    <a:pt x="89" y="1023"/>
                  </a:lnTo>
                  <a:lnTo>
                    <a:pt x="87" y="1054"/>
                  </a:lnTo>
                  <a:lnTo>
                    <a:pt x="87" y="1084"/>
                  </a:lnTo>
                  <a:lnTo>
                    <a:pt x="86" y="1117"/>
                  </a:lnTo>
                  <a:lnTo>
                    <a:pt x="84" y="1147"/>
                  </a:lnTo>
                  <a:lnTo>
                    <a:pt x="84" y="1179"/>
                  </a:lnTo>
                  <a:lnTo>
                    <a:pt x="82" y="1210"/>
                  </a:lnTo>
                  <a:lnTo>
                    <a:pt x="82" y="1240"/>
                  </a:lnTo>
                  <a:lnTo>
                    <a:pt x="82" y="1273"/>
                  </a:lnTo>
                  <a:lnTo>
                    <a:pt x="80" y="1303"/>
                  </a:lnTo>
                  <a:lnTo>
                    <a:pt x="78" y="1333"/>
                  </a:lnTo>
                  <a:lnTo>
                    <a:pt x="78" y="1366"/>
                  </a:lnTo>
                  <a:lnTo>
                    <a:pt x="78" y="1396"/>
                  </a:lnTo>
                  <a:lnTo>
                    <a:pt x="78" y="1429"/>
                  </a:lnTo>
                  <a:lnTo>
                    <a:pt x="78" y="1459"/>
                  </a:lnTo>
                  <a:lnTo>
                    <a:pt x="78" y="1491"/>
                  </a:lnTo>
                  <a:lnTo>
                    <a:pt x="76" y="1522"/>
                  </a:lnTo>
                  <a:lnTo>
                    <a:pt x="76" y="1552"/>
                  </a:lnTo>
                  <a:lnTo>
                    <a:pt x="76" y="1583"/>
                  </a:lnTo>
                  <a:lnTo>
                    <a:pt x="76" y="1615"/>
                  </a:lnTo>
                  <a:lnTo>
                    <a:pt x="76" y="1645"/>
                  </a:lnTo>
                  <a:lnTo>
                    <a:pt x="76" y="1678"/>
                  </a:lnTo>
                  <a:lnTo>
                    <a:pt x="76" y="1708"/>
                  </a:lnTo>
                  <a:lnTo>
                    <a:pt x="76" y="1740"/>
                  </a:lnTo>
                  <a:lnTo>
                    <a:pt x="76" y="1771"/>
                  </a:lnTo>
                  <a:lnTo>
                    <a:pt x="76" y="1801"/>
                  </a:lnTo>
                  <a:lnTo>
                    <a:pt x="76" y="1834"/>
                  </a:lnTo>
                  <a:lnTo>
                    <a:pt x="76" y="1864"/>
                  </a:lnTo>
                  <a:lnTo>
                    <a:pt x="76" y="1896"/>
                  </a:lnTo>
                  <a:lnTo>
                    <a:pt x="76" y="1927"/>
                  </a:lnTo>
                  <a:lnTo>
                    <a:pt x="76" y="1959"/>
                  </a:lnTo>
                  <a:lnTo>
                    <a:pt x="76" y="1992"/>
                  </a:lnTo>
                  <a:lnTo>
                    <a:pt x="74" y="1995"/>
                  </a:lnTo>
                  <a:lnTo>
                    <a:pt x="72" y="1999"/>
                  </a:lnTo>
                  <a:lnTo>
                    <a:pt x="68" y="2003"/>
                  </a:lnTo>
                  <a:lnTo>
                    <a:pt x="65" y="2007"/>
                  </a:lnTo>
                  <a:lnTo>
                    <a:pt x="57" y="2007"/>
                  </a:lnTo>
                  <a:lnTo>
                    <a:pt x="51" y="2009"/>
                  </a:lnTo>
                  <a:lnTo>
                    <a:pt x="46" y="2009"/>
                  </a:lnTo>
                  <a:lnTo>
                    <a:pt x="38" y="2009"/>
                  </a:lnTo>
                  <a:lnTo>
                    <a:pt x="30" y="2009"/>
                  </a:lnTo>
                  <a:lnTo>
                    <a:pt x="25" y="2007"/>
                  </a:lnTo>
                  <a:lnTo>
                    <a:pt x="19" y="2003"/>
                  </a:lnTo>
                  <a:lnTo>
                    <a:pt x="13" y="2003"/>
                  </a:lnTo>
                  <a:lnTo>
                    <a:pt x="4" y="1995"/>
                  </a:lnTo>
                  <a:lnTo>
                    <a:pt x="0" y="1986"/>
                  </a:lnTo>
                  <a:lnTo>
                    <a:pt x="0" y="1668"/>
                  </a:lnTo>
                  <a:lnTo>
                    <a:pt x="0" y="1659"/>
                  </a:lnTo>
                  <a:lnTo>
                    <a:pt x="0" y="1651"/>
                  </a:lnTo>
                  <a:lnTo>
                    <a:pt x="0" y="1642"/>
                  </a:lnTo>
                  <a:lnTo>
                    <a:pt x="0" y="1634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09"/>
                  </a:lnTo>
                  <a:lnTo>
                    <a:pt x="0" y="1600"/>
                  </a:lnTo>
                  <a:lnTo>
                    <a:pt x="0" y="1592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2" y="1567"/>
                  </a:lnTo>
                  <a:lnTo>
                    <a:pt x="2" y="1560"/>
                  </a:lnTo>
                  <a:lnTo>
                    <a:pt x="2" y="1550"/>
                  </a:lnTo>
                  <a:lnTo>
                    <a:pt x="2" y="1541"/>
                  </a:lnTo>
                  <a:lnTo>
                    <a:pt x="4" y="1535"/>
                  </a:lnTo>
                  <a:lnTo>
                    <a:pt x="4" y="1526"/>
                  </a:lnTo>
                  <a:lnTo>
                    <a:pt x="4" y="1518"/>
                  </a:lnTo>
                  <a:lnTo>
                    <a:pt x="4" y="1508"/>
                  </a:lnTo>
                  <a:lnTo>
                    <a:pt x="4" y="1501"/>
                  </a:lnTo>
                  <a:lnTo>
                    <a:pt x="4" y="1493"/>
                  </a:lnTo>
                  <a:lnTo>
                    <a:pt x="6" y="1484"/>
                  </a:lnTo>
                  <a:lnTo>
                    <a:pt x="6" y="1476"/>
                  </a:lnTo>
                  <a:lnTo>
                    <a:pt x="6" y="1468"/>
                  </a:lnTo>
                  <a:lnTo>
                    <a:pt x="6" y="1461"/>
                  </a:lnTo>
                  <a:lnTo>
                    <a:pt x="6" y="1451"/>
                  </a:lnTo>
                  <a:lnTo>
                    <a:pt x="6" y="1444"/>
                  </a:lnTo>
                  <a:lnTo>
                    <a:pt x="6" y="1436"/>
                  </a:lnTo>
                  <a:lnTo>
                    <a:pt x="6" y="1427"/>
                  </a:lnTo>
                  <a:lnTo>
                    <a:pt x="8" y="1419"/>
                  </a:lnTo>
                  <a:lnTo>
                    <a:pt x="10" y="1409"/>
                  </a:lnTo>
                  <a:lnTo>
                    <a:pt x="10" y="1402"/>
                  </a:lnTo>
                  <a:lnTo>
                    <a:pt x="10" y="1394"/>
                  </a:lnTo>
                  <a:lnTo>
                    <a:pt x="10" y="1385"/>
                  </a:lnTo>
                  <a:lnTo>
                    <a:pt x="10" y="1377"/>
                  </a:lnTo>
                  <a:lnTo>
                    <a:pt x="11" y="1370"/>
                  </a:lnTo>
                  <a:lnTo>
                    <a:pt x="11" y="1362"/>
                  </a:lnTo>
                  <a:lnTo>
                    <a:pt x="11" y="1352"/>
                  </a:lnTo>
                  <a:lnTo>
                    <a:pt x="11" y="1343"/>
                  </a:lnTo>
                  <a:lnTo>
                    <a:pt x="13" y="1337"/>
                  </a:lnTo>
                  <a:lnTo>
                    <a:pt x="13" y="1328"/>
                  </a:lnTo>
                  <a:lnTo>
                    <a:pt x="13" y="1320"/>
                  </a:lnTo>
                  <a:lnTo>
                    <a:pt x="13" y="1311"/>
                  </a:lnTo>
                  <a:lnTo>
                    <a:pt x="13" y="1303"/>
                  </a:lnTo>
                  <a:lnTo>
                    <a:pt x="13" y="1295"/>
                  </a:lnTo>
                  <a:lnTo>
                    <a:pt x="15" y="1286"/>
                  </a:lnTo>
                  <a:lnTo>
                    <a:pt x="15" y="1278"/>
                  </a:lnTo>
                  <a:lnTo>
                    <a:pt x="15" y="1271"/>
                  </a:lnTo>
                  <a:lnTo>
                    <a:pt x="15" y="1263"/>
                  </a:lnTo>
                  <a:lnTo>
                    <a:pt x="15" y="1253"/>
                  </a:lnTo>
                  <a:lnTo>
                    <a:pt x="15" y="1246"/>
                  </a:lnTo>
                  <a:lnTo>
                    <a:pt x="17" y="1238"/>
                  </a:lnTo>
                  <a:lnTo>
                    <a:pt x="17" y="1229"/>
                  </a:lnTo>
                  <a:lnTo>
                    <a:pt x="17" y="1221"/>
                  </a:lnTo>
                  <a:lnTo>
                    <a:pt x="17" y="1212"/>
                  </a:lnTo>
                  <a:lnTo>
                    <a:pt x="17" y="1204"/>
                  </a:lnTo>
                  <a:lnTo>
                    <a:pt x="17" y="1196"/>
                  </a:lnTo>
                  <a:lnTo>
                    <a:pt x="17" y="1187"/>
                  </a:lnTo>
                  <a:lnTo>
                    <a:pt x="17" y="1179"/>
                  </a:lnTo>
                  <a:lnTo>
                    <a:pt x="19" y="1172"/>
                  </a:lnTo>
                  <a:lnTo>
                    <a:pt x="19" y="1162"/>
                  </a:lnTo>
                  <a:lnTo>
                    <a:pt x="19" y="1155"/>
                  </a:lnTo>
                  <a:lnTo>
                    <a:pt x="19" y="1147"/>
                  </a:lnTo>
                  <a:lnTo>
                    <a:pt x="19" y="1139"/>
                  </a:lnTo>
                  <a:lnTo>
                    <a:pt x="19" y="1120"/>
                  </a:lnTo>
                  <a:lnTo>
                    <a:pt x="19" y="1103"/>
                  </a:lnTo>
                  <a:lnTo>
                    <a:pt x="19" y="1084"/>
                  </a:lnTo>
                  <a:lnTo>
                    <a:pt x="19" y="1065"/>
                  </a:lnTo>
                  <a:lnTo>
                    <a:pt x="19" y="1048"/>
                  </a:lnTo>
                  <a:lnTo>
                    <a:pt x="19" y="1029"/>
                  </a:lnTo>
                  <a:lnTo>
                    <a:pt x="19" y="1012"/>
                  </a:lnTo>
                  <a:lnTo>
                    <a:pt x="21" y="993"/>
                  </a:lnTo>
                  <a:lnTo>
                    <a:pt x="21" y="974"/>
                  </a:lnTo>
                  <a:lnTo>
                    <a:pt x="23" y="957"/>
                  </a:lnTo>
                  <a:lnTo>
                    <a:pt x="23" y="940"/>
                  </a:lnTo>
                  <a:lnTo>
                    <a:pt x="25" y="921"/>
                  </a:lnTo>
                  <a:lnTo>
                    <a:pt x="25" y="902"/>
                  </a:lnTo>
                  <a:lnTo>
                    <a:pt x="27" y="886"/>
                  </a:lnTo>
                  <a:lnTo>
                    <a:pt x="29" y="867"/>
                  </a:lnTo>
                  <a:lnTo>
                    <a:pt x="30" y="850"/>
                  </a:lnTo>
                  <a:lnTo>
                    <a:pt x="30" y="831"/>
                  </a:lnTo>
                  <a:lnTo>
                    <a:pt x="30" y="814"/>
                  </a:lnTo>
                  <a:lnTo>
                    <a:pt x="32" y="795"/>
                  </a:lnTo>
                  <a:lnTo>
                    <a:pt x="34" y="778"/>
                  </a:lnTo>
                  <a:lnTo>
                    <a:pt x="36" y="761"/>
                  </a:lnTo>
                  <a:lnTo>
                    <a:pt x="36" y="744"/>
                  </a:lnTo>
                  <a:lnTo>
                    <a:pt x="38" y="725"/>
                  </a:lnTo>
                  <a:lnTo>
                    <a:pt x="42" y="708"/>
                  </a:lnTo>
                  <a:lnTo>
                    <a:pt x="42" y="689"/>
                  </a:lnTo>
                  <a:lnTo>
                    <a:pt x="44" y="671"/>
                  </a:lnTo>
                  <a:lnTo>
                    <a:pt x="46" y="652"/>
                  </a:lnTo>
                  <a:lnTo>
                    <a:pt x="48" y="637"/>
                  </a:lnTo>
                  <a:lnTo>
                    <a:pt x="49" y="618"/>
                  </a:lnTo>
                  <a:lnTo>
                    <a:pt x="51" y="601"/>
                  </a:lnTo>
                  <a:lnTo>
                    <a:pt x="55" y="582"/>
                  </a:lnTo>
                  <a:lnTo>
                    <a:pt x="57" y="567"/>
                  </a:lnTo>
                  <a:lnTo>
                    <a:pt x="59" y="548"/>
                  </a:lnTo>
                  <a:lnTo>
                    <a:pt x="61" y="529"/>
                  </a:lnTo>
                  <a:lnTo>
                    <a:pt x="63" y="512"/>
                  </a:lnTo>
                  <a:lnTo>
                    <a:pt x="65" y="494"/>
                  </a:lnTo>
                  <a:lnTo>
                    <a:pt x="68" y="477"/>
                  </a:lnTo>
                  <a:lnTo>
                    <a:pt x="70" y="458"/>
                  </a:lnTo>
                  <a:lnTo>
                    <a:pt x="72" y="441"/>
                  </a:lnTo>
                  <a:lnTo>
                    <a:pt x="76" y="424"/>
                  </a:lnTo>
                  <a:lnTo>
                    <a:pt x="76" y="405"/>
                  </a:lnTo>
                  <a:lnTo>
                    <a:pt x="80" y="388"/>
                  </a:lnTo>
                  <a:lnTo>
                    <a:pt x="82" y="371"/>
                  </a:lnTo>
                  <a:lnTo>
                    <a:pt x="86" y="354"/>
                  </a:lnTo>
                  <a:lnTo>
                    <a:pt x="87" y="335"/>
                  </a:lnTo>
                  <a:lnTo>
                    <a:pt x="91" y="318"/>
                  </a:lnTo>
                  <a:lnTo>
                    <a:pt x="93" y="300"/>
                  </a:lnTo>
                  <a:lnTo>
                    <a:pt x="97" y="283"/>
                  </a:lnTo>
                  <a:lnTo>
                    <a:pt x="99" y="264"/>
                  </a:lnTo>
                  <a:lnTo>
                    <a:pt x="101" y="247"/>
                  </a:lnTo>
                  <a:lnTo>
                    <a:pt x="105" y="230"/>
                  </a:lnTo>
                  <a:lnTo>
                    <a:pt x="106" y="213"/>
                  </a:lnTo>
                  <a:lnTo>
                    <a:pt x="110" y="194"/>
                  </a:lnTo>
                  <a:lnTo>
                    <a:pt x="112" y="177"/>
                  </a:lnTo>
                  <a:lnTo>
                    <a:pt x="116" y="158"/>
                  </a:lnTo>
                  <a:lnTo>
                    <a:pt x="118" y="143"/>
                  </a:lnTo>
                  <a:lnTo>
                    <a:pt x="122" y="124"/>
                  </a:lnTo>
                  <a:lnTo>
                    <a:pt x="124" y="105"/>
                  </a:lnTo>
                  <a:lnTo>
                    <a:pt x="127" y="87"/>
                  </a:lnTo>
                  <a:lnTo>
                    <a:pt x="129" y="70"/>
                  </a:lnTo>
                  <a:lnTo>
                    <a:pt x="133" y="51"/>
                  </a:lnTo>
                  <a:lnTo>
                    <a:pt x="135" y="34"/>
                  </a:lnTo>
                  <a:lnTo>
                    <a:pt x="137" y="1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69" name="Freeform 12"/>
            <p:cNvSpPr>
              <a:spLocks/>
            </p:cNvSpPr>
            <p:nvPr/>
          </p:nvSpPr>
          <p:spPr bwMode="auto">
            <a:xfrm>
              <a:off x="8101011" y="908050"/>
              <a:ext cx="574675" cy="301625"/>
            </a:xfrm>
            <a:custGeom>
              <a:avLst/>
              <a:gdLst>
                <a:gd name="T0" fmla="*/ 2147483646 w 723"/>
                <a:gd name="T1" fmla="*/ 2147483646 h 380"/>
                <a:gd name="T2" fmla="*/ 2147483646 w 723"/>
                <a:gd name="T3" fmla="*/ 2147483646 h 380"/>
                <a:gd name="T4" fmla="*/ 2147483646 w 723"/>
                <a:gd name="T5" fmla="*/ 2147483646 h 380"/>
                <a:gd name="T6" fmla="*/ 2147483646 w 723"/>
                <a:gd name="T7" fmla="*/ 2147483646 h 380"/>
                <a:gd name="T8" fmla="*/ 2147483646 w 723"/>
                <a:gd name="T9" fmla="*/ 2147483646 h 380"/>
                <a:gd name="T10" fmla="*/ 2147483646 w 723"/>
                <a:gd name="T11" fmla="*/ 2147483646 h 380"/>
                <a:gd name="T12" fmla="*/ 2147483646 w 723"/>
                <a:gd name="T13" fmla="*/ 2147483646 h 380"/>
                <a:gd name="T14" fmla="*/ 2147483646 w 723"/>
                <a:gd name="T15" fmla="*/ 2147483646 h 380"/>
                <a:gd name="T16" fmla="*/ 2147483646 w 723"/>
                <a:gd name="T17" fmla="*/ 2147483646 h 380"/>
                <a:gd name="T18" fmla="*/ 2147483646 w 723"/>
                <a:gd name="T19" fmla="*/ 2147483646 h 380"/>
                <a:gd name="T20" fmla="*/ 2147483646 w 723"/>
                <a:gd name="T21" fmla="*/ 2147483646 h 380"/>
                <a:gd name="T22" fmla="*/ 2147483646 w 723"/>
                <a:gd name="T23" fmla="*/ 2147483646 h 380"/>
                <a:gd name="T24" fmla="*/ 2147483646 w 723"/>
                <a:gd name="T25" fmla="*/ 2147483646 h 380"/>
                <a:gd name="T26" fmla="*/ 2147483646 w 723"/>
                <a:gd name="T27" fmla="*/ 2147483646 h 380"/>
                <a:gd name="T28" fmla="*/ 2147483646 w 723"/>
                <a:gd name="T29" fmla="*/ 2147483646 h 380"/>
                <a:gd name="T30" fmla="*/ 2147483646 w 723"/>
                <a:gd name="T31" fmla="*/ 2147483646 h 380"/>
                <a:gd name="T32" fmla="*/ 2147483646 w 723"/>
                <a:gd name="T33" fmla="*/ 2147483646 h 380"/>
                <a:gd name="T34" fmla="*/ 2147483646 w 723"/>
                <a:gd name="T35" fmla="*/ 2147483646 h 380"/>
                <a:gd name="T36" fmla="*/ 2147483646 w 723"/>
                <a:gd name="T37" fmla="*/ 2147483646 h 380"/>
                <a:gd name="T38" fmla="*/ 2147483646 w 723"/>
                <a:gd name="T39" fmla="*/ 2147483646 h 380"/>
                <a:gd name="T40" fmla="*/ 2147483646 w 723"/>
                <a:gd name="T41" fmla="*/ 2147483646 h 380"/>
                <a:gd name="T42" fmla="*/ 2147483646 w 723"/>
                <a:gd name="T43" fmla="*/ 2147483646 h 380"/>
                <a:gd name="T44" fmla="*/ 2147483646 w 723"/>
                <a:gd name="T45" fmla="*/ 2147483646 h 380"/>
                <a:gd name="T46" fmla="*/ 2147483646 w 723"/>
                <a:gd name="T47" fmla="*/ 2147483646 h 380"/>
                <a:gd name="T48" fmla="*/ 0 w 723"/>
                <a:gd name="T49" fmla="*/ 2147483646 h 380"/>
                <a:gd name="T50" fmla="*/ 2147483646 w 723"/>
                <a:gd name="T51" fmla="*/ 2147483646 h 380"/>
                <a:gd name="T52" fmla="*/ 2147483646 w 723"/>
                <a:gd name="T53" fmla="*/ 2147483646 h 380"/>
                <a:gd name="T54" fmla="*/ 2147483646 w 723"/>
                <a:gd name="T55" fmla="*/ 2147483646 h 380"/>
                <a:gd name="T56" fmla="*/ 2147483646 w 723"/>
                <a:gd name="T57" fmla="*/ 2147483646 h 380"/>
                <a:gd name="T58" fmla="*/ 2147483646 w 723"/>
                <a:gd name="T59" fmla="*/ 2147483646 h 380"/>
                <a:gd name="T60" fmla="*/ 2147483646 w 723"/>
                <a:gd name="T61" fmla="*/ 2147483646 h 380"/>
                <a:gd name="T62" fmla="*/ 2147483646 w 723"/>
                <a:gd name="T63" fmla="*/ 2147483646 h 380"/>
                <a:gd name="T64" fmla="*/ 2147483646 w 723"/>
                <a:gd name="T65" fmla="*/ 2147483646 h 380"/>
                <a:gd name="T66" fmla="*/ 2147483646 w 723"/>
                <a:gd name="T67" fmla="*/ 2147483646 h 380"/>
                <a:gd name="T68" fmla="*/ 2147483646 w 723"/>
                <a:gd name="T69" fmla="*/ 2147483646 h 380"/>
                <a:gd name="T70" fmla="*/ 2147483646 w 723"/>
                <a:gd name="T71" fmla="*/ 2147483646 h 380"/>
                <a:gd name="T72" fmla="*/ 2147483646 w 723"/>
                <a:gd name="T73" fmla="*/ 2147483646 h 380"/>
                <a:gd name="T74" fmla="*/ 2147483646 w 723"/>
                <a:gd name="T75" fmla="*/ 2147483646 h 380"/>
                <a:gd name="T76" fmla="*/ 2147483646 w 723"/>
                <a:gd name="T77" fmla="*/ 2147483646 h 380"/>
                <a:gd name="T78" fmla="*/ 2147483646 w 723"/>
                <a:gd name="T79" fmla="*/ 2147483646 h 380"/>
                <a:gd name="T80" fmla="*/ 2147483646 w 723"/>
                <a:gd name="T81" fmla="*/ 2147483646 h 380"/>
                <a:gd name="T82" fmla="*/ 2147483646 w 723"/>
                <a:gd name="T83" fmla="*/ 2147483646 h 380"/>
                <a:gd name="T84" fmla="*/ 2147483646 w 723"/>
                <a:gd name="T85" fmla="*/ 2147483646 h 380"/>
                <a:gd name="T86" fmla="*/ 2147483646 w 723"/>
                <a:gd name="T87" fmla="*/ 0 h 380"/>
                <a:gd name="T88" fmla="*/ 2147483646 w 723"/>
                <a:gd name="T89" fmla="*/ 0 h 380"/>
                <a:gd name="T90" fmla="*/ 2147483646 w 723"/>
                <a:gd name="T91" fmla="*/ 2147483646 h 380"/>
                <a:gd name="T92" fmla="*/ 2147483646 w 723"/>
                <a:gd name="T93" fmla="*/ 2147483646 h 380"/>
                <a:gd name="T94" fmla="*/ 2147483646 w 723"/>
                <a:gd name="T95" fmla="*/ 2147483646 h 380"/>
                <a:gd name="T96" fmla="*/ 2147483646 w 723"/>
                <a:gd name="T97" fmla="*/ 2147483646 h 380"/>
                <a:gd name="T98" fmla="*/ 2147483646 w 723"/>
                <a:gd name="T99" fmla="*/ 2147483646 h 380"/>
                <a:gd name="T100" fmla="*/ 2147483646 w 723"/>
                <a:gd name="T101" fmla="*/ 2147483646 h 380"/>
                <a:gd name="T102" fmla="*/ 2147483646 w 723"/>
                <a:gd name="T103" fmla="*/ 2147483646 h 380"/>
                <a:gd name="T104" fmla="*/ 2147483646 w 723"/>
                <a:gd name="T105" fmla="*/ 2147483646 h 3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3"/>
                <a:gd name="T160" fmla="*/ 0 h 380"/>
                <a:gd name="T161" fmla="*/ 723 w 723"/>
                <a:gd name="T162" fmla="*/ 380 h 3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3" h="380">
                  <a:moveTo>
                    <a:pt x="693" y="129"/>
                  </a:moveTo>
                  <a:lnTo>
                    <a:pt x="686" y="124"/>
                  </a:lnTo>
                  <a:lnTo>
                    <a:pt x="678" y="120"/>
                  </a:lnTo>
                  <a:lnTo>
                    <a:pt x="672" y="116"/>
                  </a:lnTo>
                  <a:lnTo>
                    <a:pt x="667" y="112"/>
                  </a:lnTo>
                  <a:lnTo>
                    <a:pt x="659" y="108"/>
                  </a:lnTo>
                  <a:lnTo>
                    <a:pt x="653" y="107"/>
                  </a:lnTo>
                  <a:lnTo>
                    <a:pt x="648" y="103"/>
                  </a:lnTo>
                  <a:lnTo>
                    <a:pt x="642" y="99"/>
                  </a:lnTo>
                  <a:lnTo>
                    <a:pt x="634" y="97"/>
                  </a:lnTo>
                  <a:lnTo>
                    <a:pt x="629" y="93"/>
                  </a:lnTo>
                  <a:lnTo>
                    <a:pt x="621" y="91"/>
                  </a:lnTo>
                  <a:lnTo>
                    <a:pt x="617" y="89"/>
                  </a:lnTo>
                  <a:lnTo>
                    <a:pt x="610" y="88"/>
                  </a:lnTo>
                  <a:lnTo>
                    <a:pt x="604" y="88"/>
                  </a:lnTo>
                  <a:lnTo>
                    <a:pt x="598" y="86"/>
                  </a:lnTo>
                  <a:lnTo>
                    <a:pt x="592" y="86"/>
                  </a:lnTo>
                  <a:lnTo>
                    <a:pt x="587" y="82"/>
                  </a:lnTo>
                  <a:lnTo>
                    <a:pt x="579" y="82"/>
                  </a:lnTo>
                  <a:lnTo>
                    <a:pt x="573" y="82"/>
                  </a:lnTo>
                  <a:lnTo>
                    <a:pt x="568" y="82"/>
                  </a:lnTo>
                  <a:lnTo>
                    <a:pt x="562" y="82"/>
                  </a:lnTo>
                  <a:lnTo>
                    <a:pt x="556" y="84"/>
                  </a:lnTo>
                  <a:lnTo>
                    <a:pt x="549" y="86"/>
                  </a:lnTo>
                  <a:lnTo>
                    <a:pt x="543" y="88"/>
                  </a:lnTo>
                  <a:lnTo>
                    <a:pt x="539" y="88"/>
                  </a:lnTo>
                  <a:lnTo>
                    <a:pt x="532" y="89"/>
                  </a:lnTo>
                  <a:lnTo>
                    <a:pt x="526" y="93"/>
                  </a:lnTo>
                  <a:lnTo>
                    <a:pt x="520" y="95"/>
                  </a:lnTo>
                  <a:lnTo>
                    <a:pt x="513" y="99"/>
                  </a:lnTo>
                  <a:lnTo>
                    <a:pt x="507" y="101"/>
                  </a:lnTo>
                  <a:lnTo>
                    <a:pt x="499" y="107"/>
                  </a:lnTo>
                  <a:lnTo>
                    <a:pt x="494" y="112"/>
                  </a:lnTo>
                  <a:lnTo>
                    <a:pt x="484" y="118"/>
                  </a:lnTo>
                  <a:lnTo>
                    <a:pt x="475" y="124"/>
                  </a:lnTo>
                  <a:lnTo>
                    <a:pt x="467" y="131"/>
                  </a:lnTo>
                  <a:lnTo>
                    <a:pt x="458" y="139"/>
                  </a:lnTo>
                  <a:lnTo>
                    <a:pt x="450" y="146"/>
                  </a:lnTo>
                  <a:lnTo>
                    <a:pt x="442" y="156"/>
                  </a:lnTo>
                  <a:lnTo>
                    <a:pt x="435" y="164"/>
                  </a:lnTo>
                  <a:lnTo>
                    <a:pt x="429" y="171"/>
                  </a:lnTo>
                  <a:lnTo>
                    <a:pt x="423" y="181"/>
                  </a:lnTo>
                  <a:lnTo>
                    <a:pt x="416" y="188"/>
                  </a:lnTo>
                  <a:lnTo>
                    <a:pt x="410" y="198"/>
                  </a:lnTo>
                  <a:lnTo>
                    <a:pt x="404" y="205"/>
                  </a:lnTo>
                  <a:lnTo>
                    <a:pt x="399" y="215"/>
                  </a:lnTo>
                  <a:lnTo>
                    <a:pt x="393" y="224"/>
                  </a:lnTo>
                  <a:lnTo>
                    <a:pt x="389" y="234"/>
                  </a:lnTo>
                  <a:lnTo>
                    <a:pt x="382" y="243"/>
                  </a:lnTo>
                  <a:lnTo>
                    <a:pt x="376" y="251"/>
                  </a:lnTo>
                  <a:lnTo>
                    <a:pt x="370" y="261"/>
                  </a:lnTo>
                  <a:lnTo>
                    <a:pt x="365" y="268"/>
                  </a:lnTo>
                  <a:lnTo>
                    <a:pt x="359" y="278"/>
                  </a:lnTo>
                  <a:lnTo>
                    <a:pt x="353" y="287"/>
                  </a:lnTo>
                  <a:lnTo>
                    <a:pt x="346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7" y="320"/>
                  </a:lnTo>
                  <a:lnTo>
                    <a:pt x="319" y="327"/>
                  </a:lnTo>
                  <a:lnTo>
                    <a:pt x="311" y="333"/>
                  </a:lnTo>
                  <a:lnTo>
                    <a:pt x="304" y="341"/>
                  </a:lnTo>
                  <a:lnTo>
                    <a:pt x="294" y="348"/>
                  </a:lnTo>
                  <a:lnTo>
                    <a:pt x="287" y="354"/>
                  </a:lnTo>
                  <a:lnTo>
                    <a:pt x="277" y="361"/>
                  </a:lnTo>
                  <a:lnTo>
                    <a:pt x="268" y="367"/>
                  </a:lnTo>
                  <a:lnTo>
                    <a:pt x="260" y="369"/>
                  </a:lnTo>
                  <a:lnTo>
                    <a:pt x="251" y="373"/>
                  </a:lnTo>
                  <a:lnTo>
                    <a:pt x="243" y="377"/>
                  </a:lnTo>
                  <a:lnTo>
                    <a:pt x="235" y="380"/>
                  </a:lnTo>
                  <a:lnTo>
                    <a:pt x="226" y="380"/>
                  </a:lnTo>
                  <a:lnTo>
                    <a:pt x="220" y="380"/>
                  </a:lnTo>
                  <a:lnTo>
                    <a:pt x="211" y="380"/>
                  </a:lnTo>
                  <a:lnTo>
                    <a:pt x="203" y="380"/>
                  </a:lnTo>
                  <a:lnTo>
                    <a:pt x="196" y="380"/>
                  </a:lnTo>
                  <a:lnTo>
                    <a:pt x="188" y="379"/>
                  </a:lnTo>
                  <a:lnTo>
                    <a:pt x="180" y="377"/>
                  </a:lnTo>
                  <a:lnTo>
                    <a:pt x="175" y="375"/>
                  </a:lnTo>
                  <a:lnTo>
                    <a:pt x="165" y="373"/>
                  </a:lnTo>
                  <a:lnTo>
                    <a:pt x="159" y="369"/>
                  </a:lnTo>
                  <a:lnTo>
                    <a:pt x="152" y="367"/>
                  </a:lnTo>
                  <a:lnTo>
                    <a:pt x="144" y="363"/>
                  </a:lnTo>
                  <a:lnTo>
                    <a:pt x="137" y="360"/>
                  </a:lnTo>
                  <a:lnTo>
                    <a:pt x="129" y="356"/>
                  </a:lnTo>
                  <a:lnTo>
                    <a:pt x="123" y="352"/>
                  </a:lnTo>
                  <a:lnTo>
                    <a:pt x="116" y="348"/>
                  </a:lnTo>
                  <a:lnTo>
                    <a:pt x="106" y="342"/>
                  </a:lnTo>
                  <a:lnTo>
                    <a:pt x="99" y="339"/>
                  </a:lnTo>
                  <a:lnTo>
                    <a:pt x="93" y="335"/>
                  </a:lnTo>
                  <a:lnTo>
                    <a:pt x="85" y="333"/>
                  </a:lnTo>
                  <a:lnTo>
                    <a:pt x="76" y="327"/>
                  </a:lnTo>
                  <a:lnTo>
                    <a:pt x="68" y="323"/>
                  </a:lnTo>
                  <a:lnTo>
                    <a:pt x="59" y="321"/>
                  </a:lnTo>
                  <a:lnTo>
                    <a:pt x="51" y="318"/>
                  </a:lnTo>
                  <a:lnTo>
                    <a:pt x="42" y="316"/>
                  </a:lnTo>
                  <a:lnTo>
                    <a:pt x="34" y="312"/>
                  </a:lnTo>
                  <a:lnTo>
                    <a:pt x="25" y="310"/>
                  </a:lnTo>
                  <a:lnTo>
                    <a:pt x="17" y="310"/>
                  </a:lnTo>
                  <a:lnTo>
                    <a:pt x="8" y="304"/>
                  </a:lnTo>
                  <a:lnTo>
                    <a:pt x="4" y="299"/>
                  </a:lnTo>
                  <a:lnTo>
                    <a:pt x="0" y="291"/>
                  </a:lnTo>
                  <a:lnTo>
                    <a:pt x="0" y="283"/>
                  </a:lnTo>
                  <a:lnTo>
                    <a:pt x="2" y="276"/>
                  </a:lnTo>
                  <a:lnTo>
                    <a:pt x="6" y="268"/>
                  </a:lnTo>
                  <a:lnTo>
                    <a:pt x="13" y="263"/>
                  </a:lnTo>
                  <a:lnTo>
                    <a:pt x="21" y="264"/>
                  </a:lnTo>
                  <a:lnTo>
                    <a:pt x="28" y="264"/>
                  </a:lnTo>
                  <a:lnTo>
                    <a:pt x="36" y="266"/>
                  </a:lnTo>
                  <a:lnTo>
                    <a:pt x="42" y="268"/>
                  </a:lnTo>
                  <a:lnTo>
                    <a:pt x="51" y="268"/>
                  </a:lnTo>
                  <a:lnTo>
                    <a:pt x="57" y="270"/>
                  </a:lnTo>
                  <a:lnTo>
                    <a:pt x="64" y="272"/>
                  </a:lnTo>
                  <a:lnTo>
                    <a:pt x="70" y="274"/>
                  </a:lnTo>
                  <a:lnTo>
                    <a:pt x="78" y="276"/>
                  </a:lnTo>
                  <a:lnTo>
                    <a:pt x="83" y="276"/>
                  </a:lnTo>
                  <a:lnTo>
                    <a:pt x="91" y="278"/>
                  </a:lnTo>
                  <a:lnTo>
                    <a:pt x="97" y="278"/>
                  </a:lnTo>
                  <a:lnTo>
                    <a:pt x="104" y="282"/>
                  </a:lnTo>
                  <a:lnTo>
                    <a:pt x="110" y="282"/>
                  </a:lnTo>
                  <a:lnTo>
                    <a:pt x="118" y="282"/>
                  </a:lnTo>
                  <a:lnTo>
                    <a:pt x="123" y="282"/>
                  </a:lnTo>
                  <a:lnTo>
                    <a:pt x="129" y="283"/>
                  </a:lnTo>
                  <a:lnTo>
                    <a:pt x="135" y="283"/>
                  </a:lnTo>
                  <a:lnTo>
                    <a:pt x="142" y="283"/>
                  </a:lnTo>
                  <a:lnTo>
                    <a:pt x="148" y="283"/>
                  </a:lnTo>
                  <a:lnTo>
                    <a:pt x="154" y="285"/>
                  </a:lnTo>
                  <a:lnTo>
                    <a:pt x="159" y="283"/>
                  </a:lnTo>
                  <a:lnTo>
                    <a:pt x="165" y="283"/>
                  </a:lnTo>
                  <a:lnTo>
                    <a:pt x="173" y="283"/>
                  </a:lnTo>
                  <a:lnTo>
                    <a:pt x="178" y="282"/>
                  </a:lnTo>
                  <a:lnTo>
                    <a:pt x="186" y="282"/>
                  </a:lnTo>
                  <a:lnTo>
                    <a:pt x="192" y="278"/>
                  </a:lnTo>
                  <a:lnTo>
                    <a:pt x="197" y="276"/>
                  </a:lnTo>
                  <a:lnTo>
                    <a:pt x="205" y="276"/>
                  </a:lnTo>
                  <a:lnTo>
                    <a:pt x="211" y="272"/>
                  </a:lnTo>
                  <a:lnTo>
                    <a:pt x="220" y="268"/>
                  </a:lnTo>
                  <a:lnTo>
                    <a:pt x="226" y="264"/>
                  </a:lnTo>
                  <a:lnTo>
                    <a:pt x="234" y="263"/>
                  </a:lnTo>
                  <a:lnTo>
                    <a:pt x="241" y="257"/>
                  </a:lnTo>
                  <a:lnTo>
                    <a:pt x="249" y="251"/>
                  </a:lnTo>
                  <a:lnTo>
                    <a:pt x="258" y="243"/>
                  </a:lnTo>
                  <a:lnTo>
                    <a:pt x="268" y="238"/>
                  </a:lnTo>
                  <a:lnTo>
                    <a:pt x="275" y="230"/>
                  </a:lnTo>
                  <a:lnTo>
                    <a:pt x="283" y="223"/>
                  </a:lnTo>
                  <a:lnTo>
                    <a:pt x="289" y="217"/>
                  </a:lnTo>
                  <a:lnTo>
                    <a:pt x="298" y="211"/>
                  </a:lnTo>
                  <a:lnTo>
                    <a:pt x="304" y="202"/>
                  </a:lnTo>
                  <a:lnTo>
                    <a:pt x="311" y="194"/>
                  </a:lnTo>
                  <a:lnTo>
                    <a:pt x="317" y="186"/>
                  </a:lnTo>
                  <a:lnTo>
                    <a:pt x="325" y="179"/>
                  </a:lnTo>
                  <a:lnTo>
                    <a:pt x="330" y="171"/>
                  </a:lnTo>
                  <a:lnTo>
                    <a:pt x="336" y="164"/>
                  </a:lnTo>
                  <a:lnTo>
                    <a:pt x="342" y="156"/>
                  </a:lnTo>
                  <a:lnTo>
                    <a:pt x="347" y="148"/>
                  </a:lnTo>
                  <a:lnTo>
                    <a:pt x="353" y="141"/>
                  </a:lnTo>
                  <a:lnTo>
                    <a:pt x="359" y="131"/>
                  </a:lnTo>
                  <a:lnTo>
                    <a:pt x="365" y="124"/>
                  </a:lnTo>
                  <a:lnTo>
                    <a:pt x="370" y="116"/>
                  </a:lnTo>
                  <a:lnTo>
                    <a:pt x="376" y="107"/>
                  </a:lnTo>
                  <a:lnTo>
                    <a:pt x="382" y="99"/>
                  </a:lnTo>
                  <a:lnTo>
                    <a:pt x="389" y="91"/>
                  </a:lnTo>
                  <a:lnTo>
                    <a:pt x="397" y="84"/>
                  </a:lnTo>
                  <a:lnTo>
                    <a:pt x="403" y="76"/>
                  </a:lnTo>
                  <a:lnTo>
                    <a:pt x="410" y="68"/>
                  </a:lnTo>
                  <a:lnTo>
                    <a:pt x="418" y="61"/>
                  </a:lnTo>
                  <a:lnTo>
                    <a:pt x="425" y="53"/>
                  </a:lnTo>
                  <a:lnTo>
                    <a:pt x="433" y="46"/>
                  </a:lnTo>
                  <a:lnTo>
                    <a:pt x="441" y="40"/>
                  </a:lnTo>
                  <a:lnTo>
                    <a:pt x="450" y="32"/>
                  </a:lnTo>
                  <a:lnTo>
                    <a:pt x="460" y="27"/>
                  </a:lnTo>
                  <a:lnTo>
                    <a:pt x="467" y="21"/>
                  </a:lnTo>
                  <a:lnTo>
                    <a:pt x="475" y="15"/>
                  </a:lnTo>
                  <a:lnTo>
                    <a:pt x="482" y="11"/>
                  </a:lnTo>
                  <a:lnTo>
                    <a:pt x="492" y="8"/>
                  </a:lnTo>
                  <a:lnTo>
                    <a:pt x="497" y="4"/>
                  </a:lnTo>
                  <a:lnTo>
                    <a:pt x="507" y="2"/>
                  </a:lnTo>
                  <a:lnTo>
                    <a:pt x="515" y="0"/>
                  </a:lnTo>
                  <a:lnTo>
                    <a:pt x="524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7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7" y="4"/>
                  </a:lnTo>
                  <a:lnTo>
                    <a:pt x="585" y="8"/>
                  </a:lnTo>
                  <a:lnTo>
                    <a:pt x="592" y="10"/>
                  </a:lnTo>
                  <a:lnTo>
                    <a:pt x="600" y="13"/>
                  </a:lnTo>
                  <a:lnTo>
                    <a:pt x="608" y="15"/>
                  </a:lnTo>
                  <a:lnTo>
                    <a:pt x="617" y="19"/>
                  </a:lnTo>
                  <a:lnTo>
                    <a:pt x="625" y="23"/>
                  </a:lnTo>
                  <a:lnTo>
                    <a:pt x="630" y="27"/>
                  </a:lnTo>
                  <a:lnTo>
                    <a:pt x="638" y="30"/>
                  </a:lnTo>
                  <a:lnTo>
                    <a:pt x="648" y="36"/>
                  </a:lnTo>
                  <a:lnTo>
                    <a:pt x="653" y="40"/>
                  </a:lnTo>
                  <a:lnTo>
                    <a:pt x="663" y="46"/>
                  </a:lnTo>
                  <a:lnTo>
                    <a:pt x="670" y="49"/>
                  </a:lnTo>
                  <a:lnTo>
                    <a:pt x="678" y="55"/>
                  </a:lnTo>
                  <a:lnTo>
                    <a:pt x="687" y="61"/>
                  </a:lnTo>
                  <a:lnTo>
                    <a:pt x="695" y="67"/>
                  </a:lnTo>
                  <a:lnTo>
                    <a:pt x="705" y="72"/>
                  </a:lnTo>
                  <a:lnTo>
                    <a:pt x="712" y="78"/>
                  </a:lnTo>
                  <a:lnTo>
                    <a:pt x="718" y="82"/>
                  </a:lnTo>
                  <a:lnTo>
                    <a:pt x="720" y="86"/>
                  </a:lnTo>
                  <a:lnTo>
                    <a:pt x="722" y="91"/>
                  </a:lnTo>
                  <a:lnTo>
                    <a:pt x="723" y="95"/>
                  </a:lnTo>
                  <a:lnTo>
                    <a:pt x="723" y="101"/>
                  </a:lnTo>
                  <a:lnTo>
                    <a:pt x="723" y="107"/>
                  </a:lnTo>
                  <a:lnTo>
                    <a:pt x="723" y="112"/>
                  </a:lnTo>
                  <a:lnTo>
                    <a:pt x="723" y="118"/>
                  </a:lnTo>
                  <a:lnTo>
                    <a:pt x="718" y="126"/>
                  </a:lnTo>
                  <a:lnTo>
                    <a:pt x="710" y="131"/>
                  </a:lnTo>
                  <a:lnTo>
                    <a:pt x="701" y="133"/>
                  </a:lnTo>
                  <a:lnTo>
                    <a:pt x="69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70" name="Freeform 13"/>
            <p:cNvSpPr>
              <a:spLocks/>
            </p:cNvSpPr>
            <p:nvPr/>
          </p:nvSpPr>
          <p:spPr bwMode="auto">
            <a:xfrm>
              <a:off x="8085138" y="1127125"/>
              <a:ext cx="555625" cy="215900"/>
            </a:xfrm>
            <a:custGeom>
              <a:avLst/>
              <a:gdLst>
                <a:gd name="T0" fmla="*/ 2147483646 w 701"/>
                <a:gd name="T1" fmla="*/ 2147483646 h 272"/>
                <a:gd name="T2" fmla="*/ 2147483646 w 701"/>
                <a:gd name="T3" fmla="*/ 2147483646 h 272"/>
                <a:gd name="T4" fmla="*/ 2147483646 w 701"/>
                <a:gd name="T5" fmla="*/ 2147483646 h 272"/>
                <a:gd name="T6" fmla="*/ 2147483646 w 701"/>
                <a:gd name="T7" fmla="*/ 2147483646 h 272"/>
                <a:gd name="T8" fmla="*/ 2147483646 w 701"/>
                <a:gd name="T9" fmla="*/ 2147483646 h 272"/>
                <a:gd name="T10" fmla="*/ 2147483646 w 701"/>
                <a:gd name="T11" fmla="*/ 2147483646 h 272"/>
                <a:gd name="T12" fmla="*/ 2147483646 w 701"/>
                <a:gd name="T13" fmla="*/ 2147483646 h 272"/>
                <a:gd name="T14" fmla="*/ 2147483646 w 701"/>
                <a:gd name="T15" fmla="*/ 2147483646 h 272"/>
                <a:gd name="T16" fmla="*/ 2147483646 w 701"/>
                <a:gd name="T17" fmla="*/ 2147483646 h 272"/>
                <a:gd name="T18" fmla="*/ 2147483646 w 701"/>
                <a:gd name="T19" fmla="*/ 2147483646 h 272"/>
                <a:gd name="T20" fmla="*/ 2147483646 w 701"/>
                <a:gd name="T21" fmla="*/ 2147483646 h 272"/>
                <a:gd name="T22" fmla="*/ 2147483646 w 701"/>
                <a:gd name="T23" fmla="*/ 2147483646 h 272"/>
                <a:gd name="T24" fmla="*/ 2147483646 w 701"/>
                <a:gd name="T25" fmla="*/ 2147483646 h 272"/>
                <a:gd name="T26" fmla="*/ 2147483646 w 701"/>
                <a:gd name="T27" fmla="*/ 2147483646 h 272"/>
                <a:gd name="T28" fmla="*/ 2147483646 w 701"/>
                <a:gd name="T29" fmla="*/ 2147483646 h 272"/>
                <a:gd name="T30" fmla="*/ 2147483646 w 701"/>
                <a:gd name="T31" fmla="*/ 2147483646 h 272"/>
                <a:gd name="T32" fmla="*/ 2147483646 w 701"/>
                <a:gd name="T33" fmla="*/ 2147483646 h 272"/>
                <a:gd name="T34" fmla="*/ 2147483646 w 701"/>
                <a:gd name="T35" fmla="*/ 2147483646 h 272"/>
                <a:gd name="T36" fmla="*/ 2147483646 w 701"/>
                <a:gd name="T37" fmla="*/ 2147483646 h 272"/>
                <a:gd name="T38" fmla="*/ 2147483646 w 701"/>
                <a:gd name="T39" fmla="*/ 2147483646 h 272"/>
                <a:gd name="T40" fmla="*/ 2147483646 w 701"/>
                <a:gd name="T41" fmla="*/ 2147483646 h 272"/>
                <a:gd name="T42" fmla="*/ 2147483646 w 701"/>
                <a:gd name="T43" fmla="*/ 2147483646 h 272"/>
                <a:gd name="T44" fmla="*/ 2147483646 w 701"/>
                <a:gd name="T45" fmla="*/ 2147483646 h 272"/>
                <a:gd name="T46" fmla="*/ 2147483646 w 701"/>
                <a:gd name="T47" fmla="*/ 2147483646 h 272"/>
                <a:gd name="T48" fmla="*/ 2147483646 w 701"/>
                <a:gd name="T49" fmla="*/ 2147483646 h 272"/>
                <a:gd name="T50" fmla="*/ 2147483646 w 701"/>
                <a:gd name="T51" fmla="*/ 2147483646 h 272"/>
                <a:gd name="T52" fmla="*/ 2147483646 w 701"/>
                <a:gd name="T53" fmla="*/ 2147483646 h 272"/>
                <a:gd name="T54" fmla="*/ 2147483646 w 701"/>
                <a:gd name="T55" fmla="*/ 2147483646 h 272"/>
                <a:gd name="T56" fmla="*/ 2147483646 w 701"/>
                <a:gd name="T57" fmla="*/ 2147483646 h 272"/>
                <a:gd name="T58" fmla="*/ 2147483646 w 701"/>
                <a:gd name="T59" fmla="*/ 2147483646 h 272"/>
                <a:gd name="T60" fmla="*/ 2147483646 w 701"/>
                <a:gd name="T61" fmla="*/ 2147483646 h 272"/>
                <a:gd name="T62" fmla="*/ 2147483646 w 701"/>
                <a:gd name="T63" fmla="*/ 2147483646 h 272"/>
                <a:gd name="T64" fmla="*/ 2147483646 w 701"/>
                <a:gd name="T65" fmla="*/ 2147483646 h 272"/>
                <a:gd name="T66" fmla="*/ 2147483646 w 701"/>
                <a:gd name="T67" fmla="*/ 2147483646 h 272"/>
                <a:gd name="T68" fmla="*/ 2147483646 w 701"/>
                <a:gd name="T69" fmla="*/ 2147483646 h 272"/>
                <a:gd name="T70" fmla="*/ 2147483646 w 701"/>
                <a:gd name="T71" fmla="*/ 2147483646 h 272"/>
                <a:gd name="T72" fmla="*/ 2147483646 w 701"/>
                <a:gd name="T73" fmla="*/ 2147483646 h 272"/>
                <a:gd name="T74" fmla="*/ 2147483646 w 701"/>
                <a:gd name="T75" fmla="*/ 2147483646 h 272"/>
                <a:gd name="T76" fmla="*/ 2147483646 w 701"/>
                <a:gd name="T77" fmla="*/ 2147483646 h 272"/>
                <a:gd name="T78" fmla="*/ 2147483646 w 701"/>
                <a:gd name="T79" fmla="*/ 2147483646 h 272"/>
                <a:gd name="T80" fmla="*/ 2147483646 w 701"/>
                <a:gd name="T81" fmla="*/ 2147483646 h 272"/>
                <a:gd name="T82" fmla="*/ 2147483646 w 701"/>
                <a:gd name="T83" fmla="*/ 2147483646 h 272"/>
                <a:gd name="T84" fmla="*/ 2147483646 w 701"/>
                <a:gd name="T85" fmla="*/ 2147483646 h 272"/>
                <a:gd name="T86" fmla="*/ 2147483646 w 701"/>
                <a:gd name="T87" fmla="*/ 2147483646 h 272"/>
                <a:gd name="T88" fmla="*/ 2147483646 w 701"/>
                <a:gd name="T89" fmla="*/ 2147483646 h 272"/>
                <a:gd name="T90" fmla="*/ 2147483646 w 701"/>
                <a:gd name="T91" fmla="*/ 2147483646 h 272"/>
                <a:gd name="T92" fmla="*/ 2147483646 w 701"/>
                <a:gd name="T93" fmla="*/ 2147483646 h 272"/>
                <a:gd name="T94" fmla="*/ 2147483646 w 701"/>
                <a:gd name="T95" fmla="*/ 2147483646 h 272"/>
                <a:gd name="T96" fmla="*/ 2147483646 w 701"/>
                <a:gd name="T97" fmla="*/ 2147483646 h 272"/>
                <a:gd name="T98" fmla="*/ 2147483646 w 701"/>
                <a:gd name="T99" fmla="*/ 2147483646 h 272"/>
                <a:gd name="T100" fmla="*/ 2147483646 w 701"/>
                <a:gd name="T101" fmla="*/ 2147483646 h 272"/>
                <a:gd name="T102" fmla="*/ 2147483646 w 701"/>
                <a:gd name="T103" fmla="*/ 2147483646 h 272"/>
                <a:gd name="T104" fmla="*/ 2147483646 w 701"/>
                <a:gd name="T105" fmla="*/ 2147483646 h 272"/>
                <a:gd name="T106" fmla="*/ 2147483646 w 701"/>
                <a:gd name="T107" fmla="*/ 2147483646 h 272"/>
                <a:gd name="T108" fmla="*/ 2147483646 w 701"/>
                <a:gd name="T109" fmla="*/ 2147483646 h 272"/>
                <a:gd name="T110" fmla="*/ 2147483646 w 701"/>
                <a:gd name="T111" fmla="*/ 2147483646 h 272"/>
                <a:gd name="T112" fmla="*/ 2147483646 w 701"/>
                <a:gd name="T113" fmla="*/ 2147483646 h 272"/>
                <a:gd name="T114" fmla="*/ 2147483646 w 701"/>
                <a:gd name="T115" fmla="*/ 2147483646 h 272"/>
                <a:gd name="T116" fmla="*/ 2147483646 w 701"/>
                <a:gd name="T117" fmla="*/ 2147483646 h 272"/>
                <a:gd name="T118" fmla="*/ 2147483646 w 701"/>
                <a:gd name="T119" fmla="*/ 2147483646 h 272"/>
                <a:gd name="T120" fmla="*/ 2147483646 w 701"/>
                <a:gd name="T121" fmla="*/ 0 h 272"/>
                <a:gd name="T122" fmla="*/ 2147483646 w 701"/>
                <a:gd name="T123" fmla="*/ 0 h 272"/>
                <a:gd name="T124" fmla="*/ 2147483646 w 701"/>
                <a:gd name="T125" fmla="*/ 2147483646 h 2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1"/>
                <a:gd name="T190" fmla="*/ 0 h 272"/>
                <a:gd name="T191" fmla="*/ 701 w 701"/>
                <a:gd name="T192" fmla="*/ 272 h 2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1" h="272">
                  <a:moveTo>
                    <a:pt x="55" y="17"/>
                  </a:moveTo>
                  <a:lnTo>
                    <a:pt x="59" y="21"/>
                  </a:lnTo>
                  <a:lnTo>
                    <a:pt x="61" y="28"/>
                  </a:lnTo>
                  <a:lnTo>
                    <a:pt x="63" y="34"/>
                  </a:lnTo>
                  <a:lnTo>
                    <a:pt x="68" y="44"/>
                  </a:lnTo>
                  <a:lnTo>
                    <a:pt x="68" y="49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8" y="72"/>
                  </a:lnTo>
                  <a:lnTo>
                    <a:pt x="80" y="78"/>
                  </a:lnTo>
                  <a:lnTo>
                    <a:pt x="82" y="85"/>
                  </a:lnTo>
                  <a:lnTo>
                    <a:pt x="85" y="91"/>
                  </a:lnTo>
                  <a:lnTo>
                    <a:pt x="87" y="99"/>
                  </a:lnTo>
                  <a:lnTo>
                    <a:pt x="89" y="104"/>
                  </a:lnTo>
                  <a:lnTo>
                    <a:pt x="91" y="112"/>
                  </a:lnTo>
                  <a:lnTo>
                    <a:pt x="95" y="120"/>
                  </a:lnTo>
                  <a:lnTo>
                    <a:pt x="97" y="127"/>
                  </a:lnTo>
                  <a:lnTo>
                    <a:pt x="99" y="133"/>
                  </a:lnTo>
                  <a:lnTo>
                    <a:pt x="103" y="139"/>
                  </a:lnTo>
                  <a:lnTo>
                    <a:pt x="104" y="144"/>
                  </a:lnTo>
                  <a:lnTo>
                    <a:pt x="108" y="150"/>
                  </a:lnTo>
                  <a:lnTo>
                    <a:pt x="112" y="156"/>
                  </a:lnTo>
                  <a:lnTo>
                    <a:pt x="114" y="162"/>
                  </a:lnTo>
                  <a:lnTo>
                    <a:pt x="120" y="167"/>
                  </a:lnTo>
                  <a:lnTo>
                    <a:pt x="123" y="173"/>
                  </a:lnTo>
                  <a:lnTo>
                    <a:pt x="127" y="177"/>
                  </a:lnTo>
                  <a:lnTo>
                    <a:pt x="131" y="181"/>
                  </a:lnTo>
                  <a:lnTo>
                    <a:pt x="137" y="184"/>
                  </a:lnTo>
                  <a:lnTo>
                    <a:pt x="142" y="188"/>
                  </a:lnTo>
                  <a:lnTo>
                    <a:pt x="148" y="190"/>
                  </a:lnTo>
                  <a:lnTo>
                    <a:pt x="154" y="196"/>
                  </a:lnTo>
                  <a:lnTo>
                    <a:pt x="160" y="198"/>
                  </a:lnTo>
                  <a:lnTo>
                    <a:pt x="167" y="201"/>
                  </a:lnTo>
                  <a:lnTo>
                    <a:pt x="173" y="203"/>
                  </a:lnTo>
                  <a:lnTo>
                    <a:pt x="179" y="203"/>
                  </a:lnTo>
                  <a:lnTo>
                    <a:pt x="184" y="203"/>
                  </a:lnTo>
                  <a:lnTo>
                    <a:pt x="190" y="207"/>
                  </a:lnTo>
                  <a:lnTo>
                    <a:pt x="196" y="207"/>
                  </a:lnTo>
                  <a:lnTo>
                    <a:pt x="199" y="207"/>
                  </a:lnTo>
                  <a:lnTo>
                    <a:pt x="205" y="209"/>
                  </a:lnTo>
                  <a:lnTo>
                    <a:pt x="211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6" y="209"/>
                  </a:lnTo>
                  <a:lnTo>
                    <a:pt x="232" y="209"/>
                  </a:lnTo>
                  <a:lnTo>
                    <a:pt x="236" y="207"/>
                  </a:lnTo>
                  <a:lnTo>
                    <a:pt x="241" y="207"/>
                  </a:lnTo>
                  <a:lnTo>
                    <a:pt x="247" y="205"/>
                  </a:lnTo>
                  <a:lnTo>
                    <a:pt x="255" y="205"/>
                  </a:lnTo>
                  <a:lnTo>
                    <a:pt x="262" y="203"/>
                  </a:lnTo>
                  <a:lnTo>
                    <a:pt x="272" y="200"/>
                  </a:lnTo>
                  <a:lnTo>
                    <a:pt x="281" y="196"/>
                  </a:lnTo>
                  <a:lnTo>
                    <a:pt x="291" y="196"/>
                  </a:lnTo>
                  <a:lnTo>
                    <a:pt x="300" y="190"/>
                  </a:lnTo>
                  <a:lnTo>
                    <a:pt x="310" y="188"/>
                  </a:lnTo>
                  <a:lnTo>
                    <a:pt x="321" y="184"/>
                  </a:lnTo>
                  <a:lnTo>
                    <a:pt x="330" y="181"/>
                  </a:lnTo>
                  <a:lnTo>
                    <a:pt x="340" y="177"/>
                  </a:lnTo>
                  <a:lnTo>
                    <a:pt x="349" y="173"/>
                  </a:lnTo>
                  <a:lnTo>
                    <a:pt x="357" y="167"/>
                  </a:lnTo>
                  <a:lnTo>
                    <a:pt x="368" y="165"/>
                  </a:lnTo>
                  <a:lnTo>
                    <a:pt x="378" y="162"/>
                  </a:lnTo>
                  <a:lnTo>
                    <a:pt x="387" y="156"/>
                  </a:lnTo>
                  <a:lnTo>
                    <a:pt x="391" y="156"/>
                  </a:lnTo>
                  <a:lnTo>
                    <a:pt x="397" y="154"/>
                  </a:lnTo>
                  <a:lnTo>
                    <a:pt x="403" y="152"/>
                  </a:lnTo>
                  <a:lnTo>
                    <a:pt x="408" y="150"/>
                  </a:lnTo>
                  <a:lnTo>
                    <a:pt x="418" y="148"/>
                  </a:lnTo>
                  <a:lnTo>
                    <a:pt x="427" y="144"/>
                  </a:lnTo>
                  <a:lnTo>
                    <a:pt x="433" y="144"/>
                  </a:lnTo>
                  <a:lnTo>
                    <a:pt x="439" y="144"/>
                  </a:lnTo>
                  <a:lnTo>
                    <a:pt x="444" y="143"/>
                  </a:lnTo>
                  <a:lnTo>
                    <a:pt x="450" y="143"/>
                  </a:lnTo>
                  <a:lnTo>
                    <a:pt x="456" y="143"/>
                  </a:lnTo>
                  <a:lnTo>
                    <a:pt x="462" y="143"/>
                  </a:lnTo>
                  <a:lnTo>
                    <a:pt x="467" y="143"/>
                  </a:lnTo>
                  <a:lnTo>
                    <a:pt x="473" y="143"/>
                  </a:lnTo>
                  <a:lnTo>
                    <a:pt x="479" y="143"/>
                  </a:lnTo>
                  <a:lnTo>
                    <a:pt x="484" y="143"/>
                  </a:lnTo>
                  <a:lnTo>
                    <a:pt x="490" y="143"/>
                  </a:lnTo>
                  <a:lnTo>
                    <a:pt x="498" y="144"/>
                  </a:lnTo>
                  <a:lnTo>
                    <a:pt x="503" y="144"/>
                  </a:lnTo>
                  <a:lnTo>
                    <a:pt x="511" y="144"/>
                  </a:lnTo>
                  <a:lnTo>
                    <a:pt x="518" y="144"/>
                  </a:lnTo>
                  <a:lnTo>
                    <a:pt x="524" y="148"/>
                  </a:lnTo>
                  <a:lnTo>
                    <a:pt x="532" y="150"/>
                  </a:lnTo>
                  <a:lnTo>
                    <a:pt x="537" y="152"/>
                  </a:lnTo>
                  <a:lnTo>
                    <a:pt x="545" y="156"/>
                  </a:lnTo>
                  <a:lnTo>
                    <a:pt x="551" y="158"/>
                  </a:lnTo>
                  <a:lnTo>
                    <a:pt x="556" y="162"/>
                  </a:lnTo>
                  <a:lnTo>
                    <a:pt x="562" y="163"/>
                  </a:lnTo>
                  <a:lnTo>
                    <a:pt x="568" y="167"/>
                  </a:lnTo>
                  <a:lnTo>
                    <a:pt x="574" y="169"/>
                  </a:lnTo>
                  <a:lnTo>
                    <a:pt x="579" y="175"/>
                  </a:lnTo>
                  <a:lnTo>
                    <a:pt x="585" y="177"/>
                  </a:lnTo>
                  <a:lnTo>
                    <a:pt x="591" y="181"/>
                  </a:lnTo>
                  <a:lnTo>
                    <a:pt x="596" y="184"/>
                  </a:lnTo>
                  <a:lnTo>
                    <a:pt x="602" y="188"/>
                  </a:lnTo>
                  <a:lnTo>
                    <a:pt x="608" y="194"/>
                  </a:lnTo>
                  <a:lnTo>
                    <a:pt x="613" y="196"/>
                  </a:lnTo>
                  <a:lnTo>
                    <a:pt x="619" y="201"/>
                  </a:lnTo>
                  <a:lnTo>
                    <a:pt x="625" y="203"/>
                  </a:lnTo>
                  <a:lnTo>
                    <a:pt x="629" y="209"/>
                  </a:lnTo>
                  <a:lnTo>
                    <a:pt x="634" y="213"/>
                  </a:lnTo>
                  <a:lnTo>
                    <a:pt x="642" y="217"/>
                  </a:lnTo>
                  <a:lnTo>
                    <a:pt x="648" y="220"/>
                  </a:lnTo>
                  <a:lnTo>
                    <a:pt x="653" y="222"/>
                  </a:lnTo>
                  <a:lnTo>
                    <a:pt x="661" y="226"/>
                  </a:lnTo>
                  <a:lnTo>
                    <a:pt x="667" y="230"/>
                  </a:lnTo>
                  <a:lnTo>
                    <a:pt x="674" y="232"/>
                  </a:lnTo>
                  <a:lnTo>
                    <a:pt x="680" y="236"/>
                  </a:lnTo>
                  <a:lnTo>
                    <a:pt x="688" y="238"/>
                  </a:lnTo>
                  <a:lnTo>
                    <a:pt x="697" y="241"/>
                  </a:lnTo>
                  <a:lnTo>
                    <a:pt x="701" y="247"/>
                  </a:lnTo>
                  <a:lnTo>
                    <a:pt x="701" y="255"/>
                  </a:lnTo>
                  <a:lnTo>
                    <a:pt x="697" y="260"/>
                  </a:lnTo>
                  <a:lnTo>
                    <a:pt x="691" y="260"/>
                  </a:lnTo>
                  <a:lnTo>
                    <a:pt x="684" y="259"/>
                  </a:lnTo>
                  <a:lnTo>
                    <a:pt x="678" y="255"/>
                  </a:lnTo>
                  <a:lnTo>
                    <a:pt x="670" y="253"/>
                  </a:lnTo>
                  <a:lnTo>
                    <a:pt x="665" y="251"/>
                  </a:lnTo>
                  <a:lnTo>
                    <a:pt x="657" y="249"/>
                  </a:lnTo>
                  <a:lnTo>
                    <a:pt x="651" y="247"/>
                  </a:lnTo>
                  <a:lnTo>
                    <a:pt x="644" y="245"/>
                  </a:lnTo>
                  <a:lnTo>
                    <a:pt x="638" y="243"/>
                  </a:lnTo>
                  <a:lnTo>
                    <a:pt x="632" y="240"/>
                  </a:lnTo>
                  <a:lnTo>
                    <a:pt x="627" y="240"/>
                  </a:lnTo>
                  <a:lnTo>
                    <a:pt x="619" y="238"/>
                  </a:lnTo>
                  <a:lnTo>
                    <a:pt x="613" y="236"/>
                  </a:lnTo>
                  <a:lnTo>
                    <a:pt x="608" y="234"/>
                  </a:lnTo>
                  <a:lnTo>
                    <a:pt x="602" y="234"/>
                  </a:lnTo>
                  <a:lnTo>
                    <a:pt x="596" y="232"/>
                  </a:lnTo>
                  <a:lnTo>
                    <a:pt x="593" y="232"/>
                  </a:lnTo>
                  <a:lnTo>
                    <a:pt x="585" y="230"/>
                  </a:lnTo>
                  <a:lnTo>
                    <a:pt x="579" y="228"/>
                  </a:lnTo>
                  <a:lnTo>
                    <a:pt x="574" y="226"/>
                  </a:lnTo>
                  <a:lnTo>
                    <a:pt x="568" y="226"/>
                  </a:lnTo>
                  <a:lnTo>
                    <a:pt x="560" y="224"/>
                  </a:lnTo>
                  <a:lnTo>
                    <a:pt x="555" y="224"/>
                  </a:lnTo>
                  <a:lnTo>
                    <a:pt x="549" y="222"/>
                  </a:lnTo>
                  <a:lnTo>
                    <a:pt x="543" y="222"/>
                  </a:lnTo>
                  <a:lnTo>
                    <a:pt x="536" y="220"/>
                  </a:lnTo>
                  <a:lnTo>
                    <a:pt x="530" y="220"/>
                  </a:lnTo>
                  <a:lnTo>
                    <a:pt x="524" y="220"/>
                  </a:lnTo>
                  <a:lnTo>
                    <a:pt x="518" y="220"/>
                  </a:lnTo>
                  <a:lnTo>
                    <a:pt x="511" y="219"/>
                  </a:lnTo>
                  <a:lnTo>
                    <a:pt x="503" y="217"/>
                  </a:lnTo>
                  <a:lnTo>
                    <a:pt x="498" y="217"/>
                  </a:lnTo>
                  <a:lnTo>
                    <a:pt x="490" y="217"/>
                  </a:lnTo>
                  <a:lnTo>
                    <a:pt x="484" y="215"/>
                  </a:lnTo>
                  <a:lnTo>
                    <a:pt x="479" y="215"/>
                  </a:lnTo>
                  <a:lnTo>
                    <a:pt x="471" y="215"/>
                  </a:lnTo>
                  <a:lnTo>
                    <a:pt x="465" y="215"/>
                  </a:lnTo>
                  <a:lnTo>
                    <a:pt x="460" y="215"/>
                  </a:lnTo>
                  <a:lnTo>
                    <a:pt x="454" y="215"/>
                  </a:lnTo>
                  <a:lnTo>
                    <a:pt x="448" y="215"/>
                  </a:lnTo>
                  <a:lnTo>
                    <a:pt x="443" y="215"/>
                  </a:lnTo>
                  <a:lnTo>
                    <a:pt x="437" y="215"/>
                  </a:lnTo>
                  <a:lnTo>
                    <a:pt x="431" y="215"/>
                  </a:lnTo>
                  <a:lnTo>
                    <a:pt x="425" y="217"/>
                  </a:lnTo>
                  <a:lnTo>
                    <a:pt x="420" y="217"/>
                  </a:lnTo>
                  <a:lnTo>
                    <a:pt x="414" y="219"/>
                  </a:lnTo>
                  <a:lnTo>
                    <a:pt x="410" y="220"/>
                  </a:lnTo>
                  <a:lnTo>
                    <a:pt x="405" y="220"/>
                  </a:lnTo>
                  <a:lnTo>
                    <a:pt x="399" y="222"/>
                  </a:lnTo>
                  <a:lnTo>
                    <a:pt x="393" y="222"/>
                  </a:lnTo>
                  <a:lnTo>
                    <a:pt x="387" y="226"/>
                  </a:lnTo>
                  <a:lnTo>
                    <a:pt x="382" y="226"/>
                  </a:lnTo>
                  <a:lnTo>
                    <a:pt x="378" y="228"/>
                  </a:lnTo>
                  <a:lnTo>
                    <a:pt x="368" y="230"/>
                  </a:lnTo>
                  <a:lnTo>
                    <a:pt x="359" y="234"/>
                  </a:lnTo>
                  <a:lnTo>
                    <a:pt x="348" y="238"/>
                  </a:lnTo>
                  <a:lnTo>
                    <a:pt x="340" y="241"/>
                  </a:lnTo>
                  <a:lnTo>
                    <a:pt x="329" y="245"/>
                  </a:lnTo>
                  <a:lnTo>
                    <a:pt x="319" y="249"/>
                  </a:lnTo>
                  <a:lnTo>
                    <a:pt x="313" y="249"/>
                  </a:lnTo>
                  <a:lnTo>
                    <a:pt x="310" y="253"/>
                  </a:lnTo>
                  <a:lnTo>
                    <a:pt x="304" y="253"/>
                  </a:lnTo>
                  <a:lnTo>
                    <a:pt x="300" y="255"/>
                  </a:lnTo>
                  <a:lnTo>
                    <a:pt x="289" y="259"/>
                  </a:lnTo>
                  <a:lnTo>
                    <a:pt x="279" y="260"/>
                  </a:lnTo>
                  <a:lnTo>
                    <a:pt x="273" y="260"/>
                  </a:lnTo>
                  <a:lnTo>
                    <a:pt x="270" y="262"/>
                  </a:lnTo>
                  <a:lnTo>
                    <a:pt x="264" y="262"/>
                  </a:lnTo>
                  <a:lnTo>
                    <a:pt x="260" y="266"/>
                  </a:lnTo>
                  <a:lnTo>
                    <a:pt x="249" y="266"/>
                  </a:lnTo>
                  <a:lnTo>
                    <a:pt x="239" y="270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8" y="272"/>
                  </a:lnTo>
                  <a:lnTo>
                    <a:pt x="213" y="272"/>
                  </a:lnTo>
                  <a:lnTo>
                    <a:pt x="207" y="272"/>
                  </a:lnTo>
                  <a:lnTo>
                    <a:pt x="199" y="272"/>
                  </a:lnTo>
                  <a:lnTo>
                    <a:pt x="196" y="272"/>
                  </a:lnTo>
                  <a:lnTo>
                    <a:pt x="190" y="270"/>
                  </a:lnTo>
                  <a:lnTo>
                    <a:pt x="184" y="268"/>
                  </a:lnTo>
                  <a:lnTo>
                    <a:pt x="179" y="268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3" y="266"/>
                  </a:lnTo>
                  <a:lnTo>
                    <a:pt x="158" y="264"/>
                  </a:lnTo>
                  <a:lnTo>
                    <a:pt x="152" y="262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3"/>
                  </a:lnTo>
                  <a:lnTo>
                    <a:pt x="120" y="249"/>
                  </a:lnTo>
                  <a:lnTo>
                    <a:pt x="114" y="245"/>
                  </a:lnTo>
                  <a:lnTo>
                    <a:pt x="108" y="240"/>
                  </a:lnTo>
                  <a:lnTo>
                    <a:pt x="103" y="234"/>
                  </a:lnTo>
                  <a:lnTo>
                    <a:pt x="97" y="230"/>
                  </a:lnTo>
                  <a:lnTo>
                    <a:pt x="91" y="222"/>
                  </a:lnTo>
                  <a:lnTo>
                    <a:pt x="85" y="217"/>
                  </a:lnTo>
                  <a:lnTo>
                    <a:pt x="80" y="211"/>
                  </a:lnTo>
                  <a:lnTo>
                    <a:pt x="78" y="203"/>
                  </a:lnTo>
                  <a:lnTo>
                    <a:pt x="72" y="196"/>
                  </a:lnTo>
                  <a:lnTo>
                    <a:pt x="68" y="190"/>
                  </a:lnTo>
                  <a:lnTo>
                    <a:pt x="65" y="184"/>
                  </a:lnTo>
                  <a:lnTo>
                    <a:pt x="63" y="177"/>
                  </a:lnTo>
                  <a:lnTo>
                    <a:pt x="57" y="169"/>
                  </a:lnTo>
                  <a:lnTo>
                    <a:pt x="53" y="162"/>
                  </a:lnTo>
                  <a:lnTo>
                    <a:pt x="49" y="154"/>
                  </a:lnTo>
                  <a:lnTo>
                    <a:pt x="47" y="146"/>
                  </a:lnTo>
                  <a:lnTo>
                    <a:pt x="44" y="139"/>
                  </a:lnTo>
                  <a:lnTo>
                    <a:pt x="40" y="129"/>
                  </a:lnTo>
                  <a:lnTo>
                    <a:pt x="38" y="122"/>
                  </a:lnTo>
                  <a:lnTo>
                    <a:pt x="34" y="114"/>
                  </a:lnTo>
                  <a:lnTo>
                    <a:pt x="32" y="104"/>
                  </a:lnTo>
                  <a:lnTo>
                    <a:pt x="27" y="97"/>
                  </a:lnTo>
                  <a:lnTo>
                    <a:pt x="23" y="89"/>
                  </a:lnTo>
                  <a:lnTo>
                    <a:pt x="21" y="80"/>
                  </a:lnTo>
                  <a:lnTo>
                    <a:pt x="15" y="72"/>
                  </a:lnTo>
                  <a:lnTo>
                    <a:pt x="13" y="63"/>
                  </a:lnTo>
                  <a:lnTo>
                    <a:pt x="10" y="55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6"/>
                  </a:lnTo>
                  <a:lnTo>
                    <a:pt x="51" y="9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9259" name="文字方塊 129"/>
          <p:cNvSpPr txBox="1">
            <a:spLocks noChangeArrowheads="1"/>
          </p:cNvSpPr>
          <p:nvPr/>
        </p:nvSpPr>
        <p:spPr bwMode="auto">
          <a:xfrm>
            <a:off x="916359" y="5277995"/>
            <a:ext cx="777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現在</a:t>
            </a:r>
          </a:p>
        </p:txBody>
      </p:sp>
      <p:sp>
        <p:nvSpPr>
          <p:cNvPr id="9260" name="文字方塊 130"/>
          <p:cNvSpPr txBox="1">
            <a:spLocks noChangeArrowheads="1"/>
          </p:cNvSpPr>
          <p:nvPr/>
        </p:nvSpPr>
        <p:spPr bwMode="auto">
          <a:xfrm>
            <a:off x="8616497" y="519575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/>
              <a:t>30</a:t>
            </a:r>
            <a:r>
              <a:rPr lang="zh-TW" altLang="en-US" sz="1600" b="1" dirty="0"/>
              <a:t>歲</a:t>
            </a:r>
          </a:p>
        </p:txBody>
      </p:sp>
      <p:sp>
        <p:nvSpPr>
          <p:cNvPr id="9261" name="文字方塊 132"/>
          <p:cNvSpPr txBox="1">
            <a:spLocks noChangeArrowheads="1"/>
          </p:cNvSpPr>
          <p:nvPr/>
        </p:nvSpPr>
        <p:spPr bwMode="auto">
          <a:xfrm>
            <a:off x="4697248" y="1642802"/>
            <a:ext cx="775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/>
              <a:t>18</a:t>
            </a:r>
            <a:r>
              <a:rPr lang="zh-TW" altLang="en-US" sz="1800" b="1" dirty="0"/>
              <a:t>歲</a:t>
            </a:r>
          </a:p>
        </p:txBody>
      </p:sp>
      <p:sp>
        <p:nvSpPr>
          <p:cNvPr id="63" name="矩形 62"/>
          <p:cNvSpPr/>
          <p:nvPr/>
        </p:nvSpPr>
        <p:spPr>
          <a:xfrm>
            <a:off x="315188" y="1484469"/>
            <a:ext cx="3519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生涯規劃不是</a:t>
            </a: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「選工作」，</a:t>
            </a: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而是「經營人生」</a:t>
            </a:r>
          </a:p>
        </p:txBody>
      </p:sp>
      <p:sp>
        <p:nvSpPr>
          <p:cNvPr id="64" name="矩形 63"/>
          <p:cNvSpPr/>
          <p:nvPr/>
        </p:nvSpPr>
        <p:spPr>
          <a:xfrm>
            <a:off x="7388985" y="2877560"/>
            <a:ext cx="5438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生涯規劃除了涉及工作，</a:t>
            </a:r>
            <a:endParaRPr lang="en-US" altLang="zh-TW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還與成長過程、學習經驗、</a:t>
            </a:r>
            <a:endParaRPr lang="en-US" altLang="zh-TW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角色轉變及環境變化有關。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868571" y="4893764"/>
            <a:ext cx="8126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規劃生命的每一個階段，使得生命中每一個環節都能環環相扣   </a:t>
            </a:r>
            <a:endParaRPr lang="en-US" altLang="zh-TW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每個生涯階段，都能做為下一階段繼續成長的基礎；</a:t>
            </a:r>
            <a:r>
              <a:rPr lang="en-US" altLang="zh-TW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每個生涯階段，都能成為上一階段的經驗果實</a:t>
            </a:r>
            <a:endParaRPr lang="en-US" altLang="zh-TW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打孔紙帶 65"/>
          <p:cNvSpPr/>
          <p:nvPr/>
        </p:nvSpPr>
        <p:spPr>
          <a:xfrm>
            <a:off x="2363226" y="2571904"/>
            <a:ext cx="6739786" cy="2216741"/>
          </a:xfrm>
          <a:prstGeom prst="flowChartPunchedTape">
            <a:avLst/>
          </a:prstGeom>
          <a:solidFill>
            <a:srgbClr val="92D050">
              <a:alpha val="8902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3399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sx="99000" sy="99000" algn="tl">
                    <a:schemeClr val="bg1">
                      <a:lumMod val="95000"/>
                      <a:alpha val="71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為自己想過的人生舖路</a:t>
            </a:r>
          </a:p>
        </p:txBody>
      </p:sp>
    </p:spTree>
    <p:extLst>
      <p:ext uri="{BB962C8B-B14F-4D97-AF65-F5344CB8AC3E}">
        <p14:creationId xmlns:p14="http://schemas.microsoft.com/office/powerpoint/2010/main" val="11718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143550" y="1025442"/>
            <a:ext cx="7886700" cy="10620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為什麼要生涯規劃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777921" y="2276699"/>
            <a:ext cx="10617959" cy="336391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主動管理我們的時間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，讓我們的時間用得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更有價值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，讓生活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更充實。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4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讓我們思考自己未來的方向，事先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做好準備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讓我們更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容易達到目標。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6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1141</Words>
  <Application>Microsoft Office PowerPoint</Application>
  <PresentationFormat>寬螢幕</PresentationFormat>
  <Paragraphs>167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等线 Light</vt:lpstr>
      <vt:lpstr>微軟正黑體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「如何協助子女規劃人生」講座</vt:lpstr>
      <vt:lpstr>今日內容</vt:lpstr>
      <vt:lpstr>你了解你的子女嗎？</vt:lpstr>
      <vt:lpstr>生涯規劃</vt:lpstr>
      <vt:lpstr>生涯規劃</vt:lpstr>
      <vt:lpstr>PowerPoint 簡報</vt:lpstr>
      <vt:lpstr>PowerPoint 簡報</vt:lpstr>
      <vt:lpstr>生涯規劃？</vt:lpstr>
      <vt:lpstr>為什麼要生涯規劃?</vt:lpstr>
      <vt:lpstr>生涯規劃的假設</vt:lpstr>
      <vt:lpstr>PowerPoint 簡報</vt:lpstr>
      <vt:lpstr>人生規劃的考慮因素</vt:lpstr>
      <vt:lpstr>PowerPoint 簡報</vt:lpstr>
      <vt:lpstr>PowerPoint 簡報</vt:lpstr>
      <vt:lpstr>中學</vt:lpstr>
      <vt:lpstr>PowerPoint 簡報</vt:lpstr>
      <vt:lpstr>家長角色</vt:lpstr>
      <vt:lpstr>PowerPoint 簡報</vt:lpstr>
      <vt:lpstr>父母生涯規劃十式</vt:lpstr>
      <vt:lpstr>「贏／輸在起跑線？ 」</vt:lpstr>
      <vt:lpstr>我們應該教魚爬樹或飛翔嗎?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「如何協助子女規劃人生」講座</dc:title>
  <dc:creator>Wesley Wong</dc:creator>
  <cp:lastModifiedBy>Lai Hoi Ting, Sandy 黎愷婷</cp:lastModifiedBy>
  <cp:revision>56</cp:revision>
  <dcterms:created xsi:type="dcterms:W3CDTF">2019-10-15T02:58:25Z</dcterms:created>
  <dcterms:modified xsi:type="dcterms:W3CDTF">2023-05-12T04:17:33Z</dcterms:modified>
</cp:coreProperties>
</file>